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diagrams/layout4.xml" ContentType="application/vnd.openxmlformats-officedocument.drawingml.diagramLayout+xml"/>
  <Override PartName="/ppt/charts/colors1.xml" ContentType="application/vnd.ms-office.chartcolorstyle+xml"/>
  <Default Extension="gif" ContentType="image/gif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4"/>
  </p:notesMasterIdLst>
  <p:handoutMasterIdLst>
    <p:handoutMasterId r:id="rId15"/>
  </p:handoutMasterIdLst>
  <p:sldIdLst>
    <p:sldId id="648" r:id="rId2"/>
    <p:sldId id="963" r:id="rId3"/>
    <p:sldId id="820" r:id="rId4"/>
    <p:sldId id="917" r:id="rId5"/>
    <p:sldId id="908" r:id="rId6"/>
    <p:sldId id="967" r:id="rId7"/>
    <p:sldId id="966" r:id="rId8"/>
    <p:sldId id="352" r:id="rId9"/>
    <p:sldId id="838" r:id="rId10"/>
    <p:sldId id="839" r:id="rId11"/>
    <p:sldId id="841" r:id="rId12"/>
    <p:sldId id="969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Wilkins" initials="EW" lastIdx="1" clrIdx="0">
    <p:extLst>
      <p:ext uri="{19B8F6BF-5375-455C-9EA6-DF929625EA0E}">
        <p15:presenceInfo xmlns:p15="http://schemas.microsoft.com/office/powerpoint/2012/main" xmlns="" userId="Elizabeth Wilki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ECF8"/>
    <a:srgbClr val="C50F26"/>
    <a:srgbClr val="FFCC00"/>
    <a:srgbClr val="FFFF00"/>
    <a:srgbClr val="FEE8D3"/>
    <a:srgbClr val="FFFFB1"/>
    <a:srgbClr val="B63E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5725" autoAdjust="0"/>
    <p:restoredTop sz="96068" autoAdjust="0"/>
  </p:normalViewPr>
  <p:slideViewPr>
    <p:cSldViewPr snapToGrid="0">
      <p:cViewPr varScale="1">
        <p:scale>
          <a:sx n="68" d="100"/>
          <a:sy n="68" d="100"/>
        </p:scale>
        <p:origin x="-108" y="-882"/>
      </p:cViewPr>
      <p:guideLst>
        <p:guide orient="horz" pos="211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rmori\Google%20Drive\wch%20public%20health\aseanplusthree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'Sheet1 (4)'!$A$48</c:f>
              <c:strCache>
                <c:ptCount val="1"/>
                <c:pt idx="0">
                  <c:v>World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'Sheet1 (4)'!$B$47:$U$47</c:f>
              <c:numCache>
                <c:formatCode>0.00_);[Red]\(0.00\)</c:formatCode>
                <c:ptCount val="2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  <c:pt idx="11">
                  <c:v>2025</c:v>
                </c:pt>
                <c:pt idx="12">
                  <c:v>2030</c:v>
                </c:pt>
                <c:pt idx="13">
                  <c:v>2040</c:v>
                </c:pt>
                <c:pt idx="14">
                  <c:v>2050</c:v>
                </c:pt>
                <c:pt idx="15">
                  <c:v>2060</c:v>
                </c:pt>
                <c:pt idx="16">
                  <c:v>2070</c:v>
                </c:pt>
                <c:pt idx="17">
                  <c:v>2080</c:v>
                </c:pt>
                <c:pt idx="18">
                  <c:v>2090</c:v>
                </c:pt>
                <c:pt idx="19">
                  <c:v>2100</c:v>
                </c:pt>
              </c:numCache>
            </c:numRef>
          </c:xVal>
          <c:yVal>
            <c:numRef>
              <c:f>'Sheet1 (4)'!$B$48:$U$48</c:f>
              <c:numCache>
                <c:formatCode>0.00_);[Red]\(0.00\)</c:formatCode>
                <c:ptCount val="20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16</c:v>
                </c:pt>
                <c:pt idx="12">
                  <c:v>18</c:v>
                </c:pt>
                <c:pt idx="13">
                  <c:v>22</c:v>
                </c:pt>
                <c:pt idx="14">
                  <c:v>25</c:v>
                </c:pt>
                <c:pt idx="15">
                  <c:v>29</c:v>
                </c:pt>
                <c:pt idx="16">
                  <c:v>30</c:v>
                </c:pt>
                <c:pt idx="17">
                  <c:v>33</c:v>
                </c:pt>
                <c:pt idx="18">
                  <c:v>35</c:v>
                </c:pt>
                <c:pt idx="19">
                  <c:v>38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959-46BA-B66C-39119524B562}"/>
            </c:ext>
          </c:extLst>
        </c:ser>
        <c:ser>
          <c:idx val="1"/>
          <c:order val="1"/>
          <c:tx>
            <c:strRef>
              <c:f>'Sheet1 (4)'!$A$49</c:f>
              <c:strCache>
                <c:ptCount val="1"/>
                <c:pt idx="0">
                  <c:v>Africa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'Sheet1 (4)'!$B$47:$U$47</c:f>
              <c:numCache>
                <c:formatCode>0.00_);[Red]\(0.00\)</c:formatCode>
                <c:ptCount val="2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  <c:pt idx="11">
                  <c:v>2025</c:v>
                </c:pt>
                <c:pt idx="12">
                  <c:v>2030</c:v>
                </c:pt>
                <c:pt idx="13">
                  <c:v>2040</c:v>
                </c:pt>
                <c:pt idx="14">
                  <c:v>2050</c:v>
                </c:pt>
                <c:pt idx="15">
                  <c:v>2060</c:v>
                </c:pt>
                <c:pt idx="16">
                  <c:v>2070</c:v>
                </c:pt>
                <c:pt idx="17">
                  <c:v>2080</c:v>
                </c:pt>
                <c:pt idx="18">
                  <c:v>2090</c:v>
                </c:pt>
                <c:pt idx="19">
                  <c:v>2100</c:v>
                </c:pt>
              </c:numCache>
            </c:numRef>
          </c:xVal>
          <c:yVal>
            <c:numRef>
              <c:f>'Sheet1 (4)'!$B$49:$U$49</c:f>
              <c:numCache>
                <c:formatCode>0.00_);[Red]\(0.00\)</c:formatCode>
                <c:ptCount val="20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7</c:v>
                </c:pt>
                <c:pt idx="13">
                  <c:v>8</c:v>
                </c:pt>
                <c:pt idx="14">
                  <c:v>10</c:v>
                </c:pt>
                <c:pt idx="15">
                  <c:v>11</c:v>
                </c:pt>
                <c:pt idx="16">
                  <c:v>14</c:v>
                </c:pt>
                <c:pt idx="17">
                  <c:v>16</c:v>
                </c:pt>
                <c:pt idx="18">
                  <c:v>20</c:v>
                </c:pt>
                <c:pt idx="19">
                  <c:v>23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959-46BA-B66C-39119524B562}"/>
            </c:ext>
          </c:extLst>
        </c:ser>
        <c:ser>
          <c:idx val="2"/>
          <c:order val="2"/>
          <c:tx>
            <c:strRef>
              <c:f>'Sheet1 (4)'!$A$50</c:f>
              <c:strCache>
                <c:ptCount val="1"/>
                <c:pt idx="0">
                  <c:v>Asia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'Sheet1 (4)'!$B$47:$U$47</c:f>
              <c:numCache>
                <c:formatCode>0.00_);[Red]\(0.00\)</c:formatCode>
                <c:ptCount val="2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  <c:pt idx="11">
                  <c:v>2025</c:v>
                </c:pt>
                <c:pt idx="12">
                  <c:v>2030</c:v>
                </c:pt>
                <c:pt idx="13">
                  <c:v>2040</c:v>
                </c:pt>
                <c:pt idx="14">
                  <c:v>2050</c:v>
                </c:pt>
                <c:pt idx="15">
                  <c:v>2060</c:v>
                </c:pt>
                <c:pt idx="16">
                  <c:v>2070</c:v>
                </c:pt>
                <c:pt idx="17">
                  <c:v>2080</c:v>
                </c:pt>
                <c:pt idx="18">
                  <c:v>2090</c:v>
                </c:pt>
                <c:pt idx="19">
                  <c:v>2100</c:v>
                </c:pt>
              </c:numCache>
            </c:numRef>
          </c:xVal>
          <c:yVal>
            <c:numRef>
              <c:f>'Sheet1 (4)'!$B$50:$U$50</c:f>
              <c:numCache>
                <c:formatCode>0.00_);[Red]\(0.00\)</c:formatCode>
                <c:ptCount val="20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10</c:v>
                </c:pt>
                <c:pt idx="9">
                  <c:v>11</c:v>
                </c:pt>
                <c:pt idx="10">
                  <c:v>13</c:v>
                </c:pt>
                <c:pt idx="11">
                  <c:v>15</c:v>
                </c:pt>
                <c:pt idx="12">
                  <c:v>18</c:v>
                </c:pt>
                <c:pt idx="13">
                  <c:v>23</c:v>
                </c:pt>
                <c:pt idx="14">
                  <c:v>28</c:v>
                </c:pt>
                <c:pt idx="15">
                  <c:v>34</c:v>
                </c:pt>
                <c:pt idx="16">
                  <c:v>37</c:v>
                </c:pt>
                <c:pt idx="17">
                  <c:v>40</c:v>
                </c:pt>
                <c:pt idx="18">
                  <c:v>44</c:v>
                </c:pt>
                <c:pt idx="19">
                  <c:v>46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959-46BA-B66C-39119524B562}"/>
            </c:ext>
          </c:extLst>
        </c:ser>
        <c:ser>
          <c:idx val="4"/>
          <c:order val="3"/>
          <c:tx>
            <c:strRef>
              <c:f>'Sheet1 (4)'!$A$52</c:f>
              <c:strCache>
                <c:ptCount val="1"/>
                <c:pt idx="0">
                  <c:v>Europe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'Sheet1 (4)'!$B$47:$U$47</c:f>
              <c:numCache>
                <c:formatCode>0.00_);[Red]\(0.00\)</c:formatCode>
                <c:ptCount val="2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  <c:pt idx="11">
                  <c:v>2025</c:v>
                </c:pt>
                <c:pt idx="12">
                  <c:v>2030</c:v>
                </c:pt>
                <c:pt idx="13">
                  <c:v>2040</c:v>
                </c:pt>
                <c:pt idx="14">
                  <c:v>2050</c:v>
                </c:pt>
                <c:pt idx="15">
                  <c:v>2060</c:v>
                </c:pt>
                <c:pt idx="16">
                  <c:v>2070</c:v>
                </c:pt>
                <c:pt idx="17">
                  <c:v>2080</c:v>
                </c:pt>
                <c:pt idx="18">
                  <c:v>2090</c:v>
                </c:pt>
                <c:pt idx="19">
                  <c:v>2100</c:v>
                </c:pt>
              </c:numCache>
            </c:numRef>
          </c:xVal>
          <c:yVal>
            <c:numRef>
              <c:f>'Sheet1 (4)'!$B$52:$U$52</c:f>
              <c:numCache>
                <c:formatCode>0.00_);[Red]\(0.00\)</c:formatCode>
                <c:ptCount val="20"/>
                <c:pt idx="0">
                  <c:v>12</c:v>
                </c:pt>
                <c:pt idx="1">
                  <c:v>14</c:v>
                </c:pt>
                <c:pt idx="2">
                  <c:v>16</c:v>
                </c:pt>
                <c:pt idx="3">
                  <c:v>19</c:v>
                </c:pt>
                <c:pt idx="4">
                  <c:v>19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26</c:v>
                </c:pt>
                <c:pt idx="10">
                  <c:v>30</c:v>
                </c:pt>
                <c:pt idx="11">
                  <c:v>33</c:v>
                </c:pt>
                <c:pt idx="12">
                  <c:v>37</c:v>
                </c:pt>
                <c:pt idx="13">
                  <c:v>43</c:v>
                </c:pt>
                <c:pt idx="14">
                  <c:v>49</c:v>
                </c:pt>
                <c:pt idx="15">
                  <c:v>52</c:v>
                </c:pt>
                <c:pt idx="16">
                  <c:v>49</c:v>
                </c:pt>
                <c:pt idx="17">
                  <c:v>51</c:v>
                </c:pt>
                <c:pt idx="18">
                  <c:v>53</c:v>
                </c:pt>
                <c:pt idx="19">
                  <c:v>55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959-46BA-B66C-39119524B562}"/>
            </c:ext>
          </c:extLst>
        </c:ser>
        <c:ser>
          <c:idx val="5"/>
          <c:order val="4"/>
          <c:tx>
            <c:strRef>
              <c:f>'Sheet1 (4)'!$A$53</c:f>
              <c:strCache>
                <c:ptCount val="1"/>
                <c:pt idx="0">
                  <c:v>Latin America and Caribean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'Sheet1 (4)'!$B$47:$U$47</c:f>
              <c:numCache>
                <c:formatCode>0.00_);[Red]\(0.00\)</c:formatCode>
                <c:ptCount val="2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  <c:pt idx="11">
                  <c:v>2025</c:v>
                </c:pt>
                <c:pt idx="12">
                  <c:v>2030</c:v>
                </c:pt>
                <c:pt idx="13">
                  <c:v>2040</c:v>
                </c:pt>
                <c:pt idx="14">
                  <c:v>2050</c:v>
                </c:pt>
                <c:pt idx="15">
                  <c:v>2060</c:v>
                </c:pt>
                <c:pt idx="16">
                  <c:v>2070</c:v>
                </c:pt>
                <c:pt idx="17">
                  <c:v>2080</c:v>
                </c:pt>
                <c:pt idx="18">
                  <c:v>2090</c:v>
                </c:pt>
                <c:pt idx="19">
                  <c:v>2100</c:v>
                </c:pt>
              </c:numCache>
            </c:numRef>
          </c:xVal>
          <c:yVal>
            <c:numRef>
              <c:f>'Sheet1 (4)'!$B$53:$U$53</c:f>
              <c:numCache>
                <c:formatCode>0.00_);[Red]\(0.00\)</c:formatCode>
                <c:ptCount val="20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10</c:v>
                </c:pt>
                <c:pt idx="9">
                  <c:v>11</c:v>
                </c:pt>
                <c:pt idx="10">
                  <c:v>13</c:v>
                </c:pt>
                <c:pt idx="11">
                  <c:v>15</c:v>
                </c:pt>
                <c:pt idx="12">
                  <c:v>18</c:v>
                </c:pt>
                <c:pt idx="13">
                  <c:v>23</c:v>
                </c:pt>
                <c:pt idx="14">
                  <c:v>31</c:v>
                </c:pt>
                <c:pt idx="15">
                  <c:v>38</c:v>
                </c:pt>
                <c:pt idx="16">
                  <c:v>45</c:v>
                </c:pt>
                <c:pt idx="17">
                  <c:v>50</c:v>
                </c:pt>
                <c:pt idx="18">
                  <c:v>55</c:v>
                </c:pt>
                <c:pt idx="19">
                  <c:v>58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1959-46BA-B66C-39119524B562}"/>
            </c:ext>
          </c:extLst>
        </c:ser>
        <c:ser>
          <c:idx val="6"/>
          <c:order val="5"/>
          <c:tx>
            <c:strRef>
              <c:f>'Sheet1 (4)'!$A$54</c:f>
              <c:strCache>
                <c:ptCount val="1"/>
                <c:pt idx="0">
                  <c:v>Nothern America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'Sheet1 (4)'!$B$47:$U$47</c:f>
              <c:numCache>
                <c:formatCode>0.00_);[Red]\(0.00\)</c:formatCode>
                <c:ptCount val="2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  <c:pt idx="11">
                  <c:v>2025</c:v>
                </c:pt>
                <c:pt idx="12">
                  <c:v>2030</c:v>
                </c:pt>
                <c:pt idx="13">
                  <c:v>2040</c:v>
                </c:pt>
                <c:pt idx="14">
                  <c:v>2050</c:v>
                </c:pt>
                <c:pt idx="15">
                  <c:v>2060</c:v>
                </c:pt>
                <c:pt idx="16">
                  <c:v>2070</c:v>
                </c:pt>
                <c:pt idx="17">
                  <c:v>2080</c:v>
                </c:pt>
                <c:pt idx="18">
                  <c:v>2090</c:v>
                </c:pt>
                <c:pt idx="19">
                  <c:v>2100</c:v>
                </c:pt>
              </c:numCache>
            </c:numRef>
          </c:xVal>
          <c:yVal>
            <c:numRef>
              <c:f>'Sheet1 (4)'!$B$54:$U$54</c:f>
              <c:numCache>
                <c:formatCode>0.00_);[Red]\(0.00\)</c:formatCode>
                <c:ptCount val="20"/>
                <c:pt idx="0">
                  <c:v>13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19</c:v>
                </c:pt>
                <c:pt idx="5">
                  <c:v>19</c:v>
                </c:pt>
                <c:pt idx="6">
                  <c:v>19</c:v>
                </c:pt>
                <c:pt idx="7">
                  <c:v>18</c:v>
                </c:pt>
                <c:pt idx="8">
                  <c:v>20</c:v>
                </c:pt>
                <c:pt idx="9">
                  <c:v>22</c:v>
                </c:pt>
                <c:pt idx="10">
                  <c:v>26</c:v>
                </c:pt>
                <c:pt idx="11">
                  <c:v>30</c:v>
                </c:pt>
                <c:pt idx="12">
                  <c:v>34</c:v>
                </c:pt>
                <c:pt idx="13">
                  <c:v>36</c:v>
                </c:pt>
                <c:pt idx="14">
                  <c:v>37</c:v>
                </c:pt>
                <c:pt idx="15">
                  <c:v>41</c:v>
                </c:pt>
                <c:pt idx="16">
                  <c:v>44</c:v>
                </c:pt>
                <c:pt idx="17">
                  <c:v>46</c:v>
                </c:pt>
                <c:pt idx="18">
                  <c:v>48</c:v>
                </c:pt>
                <c:pt idx="19">
                  <c:v>50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1959-46BA-B66C-39119524B562}"/>
            </c:ext>
          </c:extLst>
        </c:ser>
        <c:ser>
          <c:idx val="7"/>
          <c:order val="6"/>
          <c:tx>
            <c:strRef>
              <c:f>'Sheet1 (4)'!$A$55</c:f>
              <c:strCache>
                <c:ptCount val="1"/>
                <c:pt idx="0">
                  <c:v>Oceania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'Sheet1 (4)'!$B$47:$U$47</c:f>
              <c:numCache>
                <c:formatCode>0.00_);[Red]\(0.00\)</c:formatCode>
                <c:ptCount val="2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  <c:pt idx="11">
                  <c:v>2025</c:v>
                </c:pt>
                <c:pt idx="12">
                  <c:v>2030</c:v>
                </c:pt>
                <c:pt idx="13">
                  <c:v>2040</c:v>
                </c:pt>
                <c:pt idx="14">
                  <c:v>2050</c:v>
                </c:pt>
                <c:pt idx="15">
                  <c:v>2060</c:v>
                </c:pt>
                <c:pt idx="16">
                  <c:v>2070</c:v>
                </c:pt>
                <c:pt idx="17">
                  <c:v>2080</c:v>
                </c:pt>
                <c:pt idx="18">
                  <c:v>2090</c:v>
                </c:pt>
                <c:pt idx="19">
                  <c:v>2100</c:v>
                </c:pt>
              </c:numCache>
            </c:numRef>
          </c:xVal>
          <c:yVal>
            <c:numRef>
              <c:f>'Sheet1 (4)'!$B$55:$U$55</c:f>
              <c:numCache>
                <c:formatCode>0.00_);[Red]\(0.00\)</c:formatCode>
                <c:ptCount val="20"/>
                <c:pt idx="0">
                  <c:v>12</c:v>
                </c:pt>
                <c:pt idx="1">
                  <c:v>13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20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32</c:v>
                </c:pt>
                <c:pt idx="16">
                  <c:v>34</c:v>
                </c:pt>
                <c:pt idx="17">
                  <c:v>37</c:v>
                </c:pt>
                <c:pt idx="18">
                  <c:v>41</c:v>
                </c:pt>
                <c:pt idx="19">
                  <c:v>44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1959-46BA-B66C-39119524B562}"/>
            </c:ext>
          </c:extLst>
        </c:ser>
        <c:dLbls/>
        <c:axId val="39604608"/>
        <c:axId val="39606144"/>
      </c:scatterChart>
      <c:valAx>
        <c:axId val="39604608"/>
        <c:scaling>
          <c:orientation val="minMax"/>
          <c:max val="2050"/>
          <c:min val="195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;###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06144"/>
        <c:crosses val="autoZero"/>
        <c:crossBetween val="midCat"/>
      </c:valAx>
      <c:valAx>
        <c:axId val="39606144"/>
        <c:scaling>
          <c:orientation val="minMax"/>
          <c:max val="5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);[Red]\(0.00\)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04608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F68FA-9239-4A8C-AC01-7E667C893160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94327CED-4048-49E0-AA67-A76DBDAB886B}">
      <dgm:prSet phldrT="[テキスト]"/>
      <dgm:spPr/>
      <dgm:t>
        <a:bodyPr/>
        <a:lstStyle/>
        <a:p>
          <a:r>
            <a:rPr lang="en-GB" err="1"/>
            <a:t>Tăng</a:t>
          </a:r>
          <a:r>
            <a:rPr lang="en-GB"/>
            <a:t> </a:t>
          </a:r>
          <a:r>
            <a:rPr lang="en-GB" err="1"/>
            <a:t>trưởng</a:t>
          </a:r>
          <a:r>
            <a:rPr lang="en-GB"/>
            <a:t> </a:t>
          </a:r>
          <a:r>
            <a:rPr lang="en-GB" err="1"/>
            <a:t>kinh</a:t>
          </a:r>
          <a:r>
            <a:rPr lang="en-GB"/>
            <a:t> </a:t>
          </a:r>
          <a:r>
            <a:rPr lang="en-GB" err="1"/>
            <a:t>tế</a:t>
          </a:r>
          <a:endParaRPr lang="en-GB"/>
        </a:p>
      </dgm:t>
    </dgm:pt>
    <dgm:pt modelId="{975C8A13-1B83-4D43-AAB4-2F09F30C931E}" type="sibTrans" cxnId="{BCF1BF1B-3D21-4A2A-9B56-68C9AE336837}">
      <dgm:prSet/>
      <dgm:spPr/>
      <dgm:t>
        <a:bodyPr/>
        <a:lstStyle/>
        <a:p>
          <a:endParaRPr lang="en-GB"/>
        </a:p>
      </dgm:t>
    </dgm:pt>
    <dgm:pt modelId="{561BF9DE-EFE1-474B-9597-490D49746AE8}" type="parTrans" cxnId="{BCF1BF1B-3D21-4A2A-9B56-68C9AE336837}">
      <dgm:prSet/>
      <dgm:spPr/>
      <dgm:t>
        <a:bodyPr/>
        <a:lstStyle/>
        <a:p>
          <a:endParaRPr lang="en-GB"/>
        </a:p>
      </dgm:t>
    </dgm:pt>
    <dgm:pt modelId="{ABB53CCB-0569-4BD6-B196-F957BE97A640}">
      <dgm:prSet phldrT="[テキスト]"/>
      <dgm:spPr/>
      <dgm:t>
        <a:bodyPr/>
        <a:lstStyle/>
        <a:p>
          <a:r>
            <a:rPr lang="en-GB" err="1"/>
            <a:t>Cải</a:t>
          </a:r>
          <a:r>
            <a:rPr lang="en-GB"/>
            <a:t> </a:t>
          </a:r>
          <a:r>
            <a:rPr lang="en-GB" err="1"/>
            <a:t>thiện</a:t>
          </a:r>
          <a:r>
            <a:rPr lang="en-GB"/>
            <a:t> </a:t>
          </a:r>
          <a:r>
            <a:rPr lang="en-GB" err="1"/>
            <a:t>chức</a:t>
          </a:r>
          <a:r>
            <a:rPr lang="en-GB"/>
            <a:t> </a:t>
          </a:r>
          <a:r>
            <a:rPr lang="en-GB" err="1"/>
            <a:t>năng</a:t>
          </a:r>
          <a:r>
            <a:rPr lang="en-GB"/>
            <a:t> </a:t>
          </a:r>
        </a:p>
      </dgm:t>
    </dgm:pt>
    <dgm:pt modelId="{C452373C-69BA-41A3-99E1-5BBFD972E8F0}" type="sibTrans" cxnId="{56AA4494-BD5B-405C-9D02-D260015A3306}">
      <dgm:prSet/>
      <dgm:spPr/>
      <dgm:t>
        <a:bodyPr/>
        <a:lstStyle/>
        <a:p>
          <a:endParaRPr lang="en-GB"/>
        </a:p>
      </dgm:t>
    </dgm:pt>
    <dgm:pt modelId="{3FBE935D-1E83-48AC-8EDA-EC4160177312}" type="parTrans" cxnId="{56AA4494-BD5B-405C-9D02-D260015A3306}">
      <dgm:prSet/>
      <dgm:spPr/>
      <dgm:t>
        <a:bodyPr/>
        <a:lstStyle/>
        <a:p>
          <a:endParaRPr lang="en-GB"/>
        </a:p>
      </dgm:t>
    </dgm:pt>
    <dgm:pt modelId="{357C1840-3753-4764-A0AF-8D4796F02805}">
      <dgm:prSet phldrT="[テキスト]"/>
      <dgm:spPr/>
      <dgm:t>
        <a:bodyPr/>
        <a:lstStyle/>
        <a:p>
          <a:r>
            <a:rPr lang="en-GB" err="1"/>
            <a:t>Già</a:t>
          </a:r>
          <a:r>
            <a:rPr lang="en-GB"/>
            <a:t> </a:t>
          </a:r>
          <a:r>
            <a:rPr lang="en-GB" err="1"/>
            <a:t>hóa</a:t>
          </a:r>
          <a:r>
            <a:rPr lang="en-GB"/>
            <a:t> </a:t>
          </a:r>
          <a:r>
            <a:rPr lang="en-GB" err="1"/>
            <a:t>dân</a:t>
          </a:r>
          <a:r>
            <a:rPr lang="en-GB"/>
            <a:t> </a:t>
          </a:r>
          <a:r>
            <a:rPr lang="en-GB" err="1"/>
            <a:t>số</a:t>
          </a:r>
          <a:endParaRPr lang="en-GB"/>
        </a:p>
      </dgm:t>
    </dgm:pt>
    <dgm:pt modelId="{7AD926DC-F1A5-4046-99D7-46E9802F7F56}" type="sibTrans" cxnId="{E82DF063-8635-4298-A87E-6892A62222B9}">
      <dgm:prSet/>
      <dgm:spPr/>
      <dgm:t>
        <a:bodyPr/>
        <a:lstStyle/>
        <a:p>
          <a:endParaRPr lang="en-GB"/>
        </a:p>
      </dgm:t>
    </dgm:pt>
    <dgm:pt modelId="{9FFE1B8B-9505-43F9-A841-4AD3B4890B81}" type="parTrans" cxnId="{E82DF063-8635-4298-A87E-6892A62222B9}">
      <dgm:prSet/>
      <dgm:spPr/>
      <dgm:t>
        <a:bodyPr/>
        <a:lstStyle/>
        <a:p>
          <a:endParaRPr lang="en-GB"/>
        </a:p>
      </dgm:t>
    </dgm:pt>
    <dgm:pt modelId="{D74F0F9F-2008-4F46-AA24-E20758346A38}" type="pres">
      <dgm:prSet presAssocID="{1ACF68FA-9239-4A8C-AC01-7E667C89316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63C2430-F56A-424F-BF5D-58A99538DA97}" type="pres">
      <dgm:prSet presAssocID="{357C1840-3753-4764-A0AF-8D4796F0280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2F647-EC34-45B5-865F-2B7BDD7134C1}" type="pres">
      <dgm:prSet presAssocID="{357C1840-3753-4764-A0AF-8D4796F02805}" presName="gear1srcNode" presStyleLbl="node1" presStyleIdx="0" presStyleCnt="3"/>
      <dgm:spPr/>
      <dgm:t>
        <a:bodyPr/>
        <a:lstStyle/>
        <a:p>
          <a:endParaRPr lang="en-US"/>
        </a:p>
      </dgm:t>
    </dgm:pt>
    <dgm:pt modelId="{BE67D688-2916-45AD-860A-D63B421F8200}" type="pres">
      <dgm:prSet presAssocID="{357C1840-3753-4764-A0AF-8D4796F02805}" presName="gear1dstNode" presStyleLbl="node1" presStyleIdx="0" presStyleCnt="3"/>
      <dgm:spPr/>
      <dgm:t>
        <a:bodyPr/>
        <a:lstStyle/>
        <a:p>
          <a:endParaRPr lang="en-US"/>
        </a:p>
      </dgm:t>
    </dgm:pt>
    <dgm:pt modelId="{21C8D70C-002D-4F9D-BCEF-50F2F3B41F35}" type="pres">
      <dgm:prSet presAssocID="{ABB53CCB-0569-4BD6-B196-F957BE97A640}" presName="gear2" presStyleLbl="node1" presStyleIdx="1" presStyleCnt="3" custLinFactNeighborY="4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52AAF-8692-4C59-9E24-63AF3D19BA12}" type="pres">
      <dgm:prSet presAssocID="{ABB53CCB-0569-4BD6-B196-F957BE97A640}" presName="gear2srcNode" presStyleLbl="node1" presStyleIdx="1" presStyleCnt="3"/>
      <dgm:spPr/>
      <dgm:t>
        <a:bodyPr/>
        <a:lstStyle/>
        <a:p>
          <a:endParaRPr lang="en-US"/>
        </a:p>
      </dgm:t>
    </dgm:pt>
    <dgm:pt modelId="{E8A1ED16-D3BB-47BD-BF15-C62AF38370F4}" type="pres">
      <dgm:prSet presAssocID="{ABB53CCB-0569-4BD6-B196-F957BE97A640}" presName="gear2dstNode" presStyleLbl="node1" presStyleIdx="1" presStyleCnt="3"/>
      <dgm:spPr/>
      <dgm:t>
        <a:bodyPr/>
        <a:lstStyle/>
        <a:p>
          <a:endParaRPr lang="en-US"/>
        </a:p>
      </dgm:t>
    </dgm:pt>
    <dgm:pt modelId="{65CCCF1C-C332-4877-84D1-9739F4E462BD}" type="pres">
      <dgm:prSet presAssocID="{94327CED-4048-49E0-AA67-A76DBDAB886B}" presName="gear3" presStyleLbl="node1" presStyleIdx="2" presStyleCnt="3"/>
      <dgm:spPr/>
      <dgm:t>
        <a:bodyPr/>
        <a:lstStyle/>
        <a:p>
          <a:endParaRPr lang="en-US"/>
        </a:p>
      </dgm:t>
    </dgm:pt>
    <dgm:pt modelId="{8E73E7B9-2C88-47C3-BC90-8A36EAEDF69D}" type="pres">
      <dgm:prSet presAssocID="{94327CED-4048-49E0-AA67-A76DBDAB886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1A3C5-6A1F-4F57-BFCA-232269CAACC2}" type="pres">
      <dgm:prSet presAssocID="{94327CED-4048-49E0-AA67-A76DBDAB886B}" presName="gear3srcNode" presStyleLbl="node1" presStyleIdx="2" presStyleCnt="3"/>
      <dgm:spPr/>
      <dgm:t>
        <a:bodyPr/>
        <a:lstStyle/>
        <a:p>
          <a:endParaRPr lang="en-US"/>
        </a:p>
      </dgm:t>
    </dgm:pt>
    <dgm:pt modelId="{127C47CF-7520-4D9D-8C0E-0EA87B84FEAF}" type="pres">
      <dgm:prSet presAssocID="{94327CED-4048-49E0-AA67-A76DBDAB886B}" presName="gear3dstNode" presStyleLbl="node1" presStyleIdx="2" presStyleCnt="3"/>
      <dgm:spPr/>
      <dgm:t>
        <a:bodyPr/>
        <a:lstStyle/>
        <a:p>
          <a:endParaRPr lang="en-US"/>
        </a:p>
      </dgm:t>
    </dgm:pt>
    <dgm:pt modelId="{BA75277D-645E-450C-8EAD-B1EEEDF86933}" type="pres">
      <dgm:prSet presAssocID="{7AD926DC-F1A5-4046-99D7-46E9802F7F5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4D5A261-16B3-46F8-9B74-ED5153CDE467}" type="pres">
      <dgm:prSet presAssocID="{C452373C-69BA-41A3-99E1-5BBFD972E8F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AE32645-7DFD-4B32-BDAB-BD54B2E647D5}" type="pres">
      <dgm:prSet presAssocID="{975C8A13-1B83-4D43-AAB4-2F09F30C931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139FE0B-9FB3-40E2-93FE-678A2913FC70}" type="presOf" srcId="{94327CED-4048-49E0-AA67-A76DBDAB886B}" destId="{8E73E7B9-2C88-47C3-BC90-8A36EAEDF69D}" srcOrd="1" destOrd="0" presId="urn:microsoft.com/office/officeart/2005/8/layout/gear1"/>
    <dgm:cxn modelId="{ECADAB0D-0237-4DB5-A127-4DE4925D7A0E}" type="presOf" srcId="{94327CED-4048-49E0-AA67-A76DBDAB886B}" destId="{65CCCF1C-C332-4877-84D1-9739F4E462BD}" srcOrd="0" destOrd="0" presId="urn:microsoft.com/office/officeart/2005/8/layout/gear1"/>
    <dgm:cxn modelId="{B9210250-30CD-479C-BDE7-25D7491CC7ED}" type="presOf" srcId="{7AD926DC-F1A5-4046-99D7-46E9802F7F56}" destId="{BA75277D-645E-450C-8EAD-B1EEEDF86933}" srcOrd="0" destOrd="0" presId="urn:microsoft.com/office/officeart/2005/8/layout/gear1"/>
    <dgm:cxn modelId="{26199AC7-2B4E-4DBF-8D9F-84730F360508}" type="presOf" srcId="{94327CED-4048-49E0-AA67-A76DBDAB886B}" destId="{81C1A3C5-6A1F-4F57-BFCA-232269CAACC2}" srcOrd="2" destOrd="0" presId="urn:microsoft.com/office/officeart/2005/8/layout/gear1"/>
    <dgm:cxn modelId="{1963A3AE-C1EC-46E7-80F7-9B6CAFD72B95}" type="presOf" srcId="{94327CED-4048-49E0-AA67-A76DBDAB886B}" destId="{127C47CF-7520-4D9D-8C0E-0EA87B84FEAF}" srcOrd="3" destOrd="0" presId="urn:microsoft.com/office/officeart/2005/8/layout/gear1"/>
    <dgm:cxn modelId="{4051AFF7-2DA8-44F2-9432-9BF54E1D3BF7}" type="presOf" srcId="{1ACF68FA-9239-4A8C-AC01-7E667C893160}" destId="{D74F0F9F-2008-4F46-AA24-E20758346A38}" srcOrd="0" destOrd="0" presId="urn:microsoft.com/office/officeart/2005/8/layout/gear1"/>
    <dgm:cxn modelId="{E82DF063-8635-4298-A87E-6892A62222B9}" srcId="{1ACF68FA-9239-4A8C-AC01-7E667C893160}" destId="{357C1840-3753-4764-A0AF-8D4796F02805}" srcOrd="0" destOrd="0" parTransId="{9FFE1B8B-9505-43F9-A841-4AD3B4890B81}" sibTransId="{7AD926DC-F1A5-4046-99D7-46E9802F7F56}"/>
    <dgm:cxn modelId="{0EE4C210-FF6F-43A9-82EE-F030BF2B24AA}" type="presOf" srcId="{ABB53CCB-0569-4BD6-B196-F957BE97A640}" destId="{21C8D70C-002D-4F9D-BCEF-50F2F3B41F35}" srcOrd="0" destOrd="0" presId="urn:microsoft.com/office/officeart/2005/8/layout/gear1"/>
    <dgm:cxn modelId="{FC43CA0A-CF0B-458B-9540-006091B0CD51}" type="presOf" srcId="{975C8A13-1B83-4D43-AAB4-2F09F30C931E}" destId="{7AE32645-7DFD-4B32-BDAB-BD54B2E647D5}" srcOrd="0" destOrd="0" presId="urn:microsoft.com/office/officeart/2005/8/layout/gear1"/>
    <dgm:cxn modelId="{56AA4494-BD5B-405C-9D02-D260015A3306}" srcId="{1ACF68FA-9239-4A8C-AC01-7E667C893160}" destId="{ABB53CCB-0569-4BD6-B196-F957BE97A640}" srcOrd="1" destOrd="0" parTransId="{3FBE935D-1E83-48AC-8EDA-EC4160177312}" sibTransId="{C452373C-69BA-41A3-99E1-5BBFD972E8F0}"/>
    <dgm:cxn modelId="{BCF1BF1B-3D21-4A2A-9B56-68C9AE336837}" srcId="{1ACF68FA-9239-4A8C-AC01-7E667C893160}" destId="{94327CED-4048-49E0-AA67-A76DBDAB886B}" srcOrd="2" destOrd="0" parTransId="{561BF9DE-EFE1-474B-9597-490D49746AE8}" sibTransId="{975C8A13-1B83-4D43-AAB4-2F09F30C931E}"/>
    <dgm:cxn modelId="{D52AD459-A2A5-4E5C-A2DF-21234FED8142}" type="presOf" srcId="{C452373C-69BA-41A3-99E1-5BBFD972E8F0}" destId="{F4D5A261-16B3-46F8-9B74-ED5153CDE467}" srcOrd="0" destOrd="0" presId="urn:microsoft.com/office/officeart/2005/8/layout/gear1"/>
    <dgm:cxn modelId="{F8F7A8DD-D03D-49BE-9AB2-7A9E0B237C2E}" type="presOf" srcId="{ABB53CCB-0569-4BD6-B196-F957BE97A640}" destId="{E8A1ED16-D3BB-47BD-BF15-C62AF38370F4}" srcOrd="2" destOrd="0" presId="urn:microsoft.com/office/officeart/2005/8/layout/gear1"/>
    <dgm:cxn modelId="{6394E1D6-8F35-4C64-8DE8-52FB29C6A004}" type="presOf" srcId="{357C1840-3753-4764-A0AF-8D4796F02805}" destId="{E782F647-EC34-45B5-865F-2B7BDD7134C1}" srcOrd="1" destOrd="0" presId="urn:microsoft.com/office/officeart/2005/8/layout/gear1"/>
    <dgm:cxn modelId="{56534312-5AD6-47FE-A85F-815F0010483F}" type="presOf" srcId="{ABB53CCB-0569-4BD6-B196-F957BE97A640}" destId="{A0F52AAF-8692-4C59-9E24-63AF3D19BA12}" srcOrd="1" destOrd="0" presId="urn:microsoft.com/office/officeart/2005/8/layout/gear1"/>
    <dgm:cxn modelId="{AF55DED4-BE85-4FDD-A5F4-1E8E2A4241D2}" type="presOf" srcId="{357C1840-3753-4764-A0AF-8D4796F02805}" destId="{663C2430-F56A-424F-BF5D-58A99538DA97}" srcOrd="0" destOrd="0" presId="urn:microsoft.com/office/officeart/2005/8/layout/gear1"/>
    <dgm:cxn modelId="{530A7B07-B8E8-4EB3-B6A1-554F153E2F8E}" type="presOf" srcId="{357C1840-3753-4764-A0AF-8D4796F02805}" destId="{BE67D688-2916-45AD-860A-D63B421F8200}" srcOrd="2" destOrd="0" presId="urn:microsoft.com/office/officeart/2005/8/layout/gear1"/>
    <dgm:cxn modelId="{627906BA-2B68-440D-92DC-7637DA8A2EA0}" type="presParOf" srcId="{D74F0F9F-2008-4F46-AA24-E20758346A38}" destId="{663C2430-F56A-424F-BF5D-58A99538DA97}" srcOrd="0" destOrd="0" presId="urn:microsoft.com/office/officeart/2005/8/layout/gear1"/>
    <dgm:cxn modelId="{D9F95EF1-867D-4F46-9975-9AE74F5DE1CB}" type="presParOf" srcId="{D74F0F9F-2008-4F46-AA24-E20758346A38}" destId="{E782F647-EC34-45B5-865F-2B7BDD7134C1}" srcOrd="1" destOrd="0" presId="urn:microsoft.com/office/officeart/2005/8/layout/gear1"/>
    <dgm:cxn modelId="{94691095-88AF-48B8-BF8B-2119F6CAAE02}" type="presParOf" srcId="{D74F0F9F-2008-4F46-AA24-E20758346A38}" destId="{BE67D688-2916-45AD-860A-D63B421F8200}" srcOrd="2" destOrd="0" presId="urn:microsoft.com/office/officeart/2005/8/layout/gear1"/>
    <dgm:cxn modelId="{4824C878-2B87-4A19-B729-084F64DD6746}" type="presParOf" srcId="{D74F0F9F-2008-4F46-AA24-E20758346A38}" destId="{21C8D70C-002D-4F9D-BCEF-50F2F3B41F35}" srcOrd="3" destOrd="0" presId="urn:microsoft.com/office/officeart/2005/8/layout/gear1"/>
    <dgm:cxn modelId="{9395400E-7D09-42BF-BB69-C1D69FA0E64A}" type="presParOf" srcId="{D74F0F9F-2008-4F46-AA24-E20758346A38}" destId="{A0F52AAF-8692-4C59-9E24-63AF3D19BA12}" srcOrd="4" destOrd="0" presId="urn:microsoft.com/office/officeart/2005/8/layout/gear1"/>
    <dgm:cxn modelId="{9241703F-4498-4796-A46F-B7CD686C2EC5}" type="presParOf" srcId="{D74F0F9F-2008-4F46-AA24-E20758346A38}" destId="{E8A1ED16-D3BB-47BD-BF15-C62AF38370F4}" srcOrd="5" destOrd="0" presId="urn:microsoft.com/office/officeart/2005/8/layout/gear1"/>
    <dgm:cxn modelId="{11ABA252-820E-402A-B6D9-52053DD69593}" type="presParOf" srcId="{D74F0F9F-2008-4F46-AA24-E20758346A38}" destId="{65CCCF1C-C332-4877-84D1-9739F4E462BD}" srcOrd="6" destOrd="0" presId="urn:microsoft.com/office/officeart/2005/8/layout/gear1"/>
    <dgm:cxn modelId="{3C72120D-84B5-4217-B47D-E63F0E57E0B8}" type="presParOf" srcId="{D74F0F9F-2008-4F46-AA24-E20758346A38}" destId="{8E73E7B9-2C88-47C3-BC90-8A36EAEDF69D}" srcOrd="7" destOrd="0" presId="urn:microsoft.com/office/officeart/2005/8/layout/gear1"/>
    <dgm:cxn modelId="{0FE89BE2-CBD9-4A21-82DC-B4980CF28ADE}" type="presParOf" srcId="{D74F0F9F-2008-4F46-AA24-E20758346A38}" destId="{81C1A3C5-6A1F-4F57-BFCA-232269CAACC2}" srcOrd="8" destOrd="0" presId="urn:microsoft.com/office/officeart/2005/8/layout/gear1"/>
    <dgm:cxn modelId="{96EAFA4B-98EE-4F81-91CC-9F2DD80C4E3F}" type="presParOf" srcId="{D74F0F9F-2008-4F46-AA24-E20758346A38}" destId="{127C47CF-7520-4D9D-8C0E-0EA87B84FEAF}" srcOrd="9" destOrd="0" presId="urn:microsoft.com/office/officeart/2005/8/layout/gear1"/>
    <dgm:cxn modelId="{D9D1D3E5-ECD6-4D58-B01A-20E2EEBDA552}" type="presParOf" srcId="{D74F0F9F-2008-4F46-AA24-E20758346A38}" destId="{BA75277D-645E-450C-8EAD-B1EEEDF86933}" srcOrd="10" destOrd="0" presId="urn:microsoft.com/office/officeart/2005/8/layout/gear1"/>
    <dgm:cxn modelId="{C12D89DE-F1E1-42CF-8A6D-980FBC1B342D}" type="presParOf" srcId="{D74F0F9F-2008-4F46-AA24-E20758346A38}" destId="{F4D5A261-16B3-46F8-9B74-ED5153CDE467}" srcOrd="11" destOrd="0" presId="urn:microsoft.com/office/officeart/2005/8/layout/gear1"/>
    <dgm:cxn modelId="{1789AFD9-0A93-4058-9766-FB8D7D9527BB}" type="presParOf" srcId="{D74F0F9F-2008-4F46-AA24-E20758346A38}" destId="{7AE32645-7DFD-4B32-BDAB-BD54B2E647D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CB38D2-0E6E-440B-94A4-68C1F43CABA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1B7F93-EE82-4FA7-8438-FC0DE401ACD7}">
      <dgm:prSet phldrT="[テキスト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err="1"/>
            <a:t>Nhu</a:t>
          </a:r>
          <a:r>
            <a:rPr lang="en-GB"/>
            <a:t> </a:t>
          </a:r>
          <a:r>
            <a:rPr lang="en-GB" err="1"/>
            <a:t>cầu</a:t>
          </a:r>
          <a:endParaRPr lang="en-GB"/>
        </a:p>
      </dgm:t>
    </dgm:pt>
    <dgm:pt modelId="{61F46FE6-24D1-4111-A796-53BB6FC6E004}" type="parTrans" cxnId="{F450FDFA-6054-4897-84BB-B3B2236C638E}">
      <dgm:prSet/>
      <dgm:spPr/>
      <dgm:t>
        <a:bodyPr/>
        <a:lstStyle/>
        <a:p>
          <a:endParaRPr lang="en-GB"/>
        </a:p>
      </dgm:t>
    </dgm:pt>
    <dgm:pt modelId="{1913CFCB-BCE6-4EA4-A951-69830F1F1D32}" type="sibTrans" cxnId="{F450FDFA-6054-4897-84BB-B3B2236C638E}">
      <dgm:prSet/>
      <dgm:spPr/>
      <dgm:t>
        <a:bodyPr/>
        <a:lstStyle/>
        <a:p>
          <a:endParaRPr lang="en-GB"/>
        </a:p>
      </dgm:t>
    </dgm:pt>
    <dgm:pt modelId="{124297FC-09F1-4C96-9EAF-CACED4EF5A83}">
      <dgm:prSet phldrT="[テキスト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</a:p>
      </dgm:t>
    </dgm:pt>
    <dgm:pt modelId="{D7007983-9366-4D58-9FD5-E8080CA8601C}" type="parTrans" cxnId="{E69E2909-09A0-480D-83AB-C420528FC465}">
      <dgm:prSet/>
      <dgm:spPr/>
      <dgm:t>
        <a:bodyPr/>
        <a:lstStyle/>
        <a:p>
          <a:endParaRPr lang="en-GB"/>
        </a:p>
      </dgm:t>
    </dgm:pt>
    <dgm:pt modelId="{06B7C17C-72B6-4F03-AF5E-29AE2C321450}" type="sibTrans" cxnId="{E69E2909-09A0-480D-83AB-C420528FC465}">
      <dgm:prSet/>
      <dgm:spPr/>
      <dgm:t>
        <a:bodyPr/>
        <a:lstStyle/>
        <a:p>
          <a:endParaRPr lang="en-GB"/>
        </a:p>
      </dgm:t>
    </dgm:pt>
    <dgm:pt modelId="{B85DA5ED-74CE-4BE7-A181-411D4D59347C}">
      <dgm:prSet phldrT="[テキスト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err="1"/>
            <a:t>Sự</a:t>
          </a:r>
          <a:r>
            <a:rPr lang="en-GB"/>
            <a:t> </a:t>
          </a:r>
          <a:r>
            <a:rPr lang="en-GB" err="1"/>
            <a:t>cần</a:t>
          </a:r>
          <a:r>
            <a:rPr lang="en-GB"/>
            <a:t> </a:t>
          </a:r>
          <a:r>
            <a:rPr lang="en-GB" err="1"/>
            <a:t>thiết</a:t>
          </a:r>
          <a:endParaRPr lang="en-GB"/>
        </a:p>
      </dgm:t>
    </dgm:pt>
    <dgm:pt modelId="{6D4D7978-09B8-4129-B83A-F6C5ABC75F5C}" type="parTrans" cxnId="{C0B916B3-2214-45FB-9C0E-ED1FBE2171B6}">
      <dgm:prSet/>
      <dgm:spPr/>
      <dgm:t>
        <a:bodyPr/>
        <a:lstStyle/>
        <a:p>
          <a:endParaRPr lang="en-GB"/>
        </a:p>
      </dgm:t>
    </dgm:pt>
    <dgm:pt modelId="{9922171B-0553-4432-8E25-22BC7F2272F0}" type="sibTrans" cxnId="{C0B916B3-2214-45FB-9C0E-ED1FBE2171B6}">
      <dgm:prSet/>
      <dgm:spPr/>
      <dgm:t>
        <a:bodyPr/>
        <a:lstStyle/>
        <a:p>
          <a:endParaRPr lang="en-GB"/>
        </a:p>
      </dgm:t>
    </dgm:pt>
    <dgm:pt modelId="{B962CFEA-02A1-4E0B-9D95-AC1A0B4D9F23}" type="pres">
      <dgm:prSet presAssocID="{CCCB38D2-0E6E-440B-94A4-68C1F43CABA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17FFE-F881-4F8F-9603-F2296C98ECB2}" type="pres">
      <dgm:prSet presAssocID="{CCCB38D2-0E6E-440B-94A4-68C1F43CABA9}" presName="comp1" presStyleCnt="0"/>
      <dgm:spPr/>
    </dgm:pt>
    <dgm:pt modelId="{C3058D37-5B2E-431C-8663-1330D73D2023}" type="pres">
      <dgm:prSet presAssocID="{CCCB38D2-0E6E-440B-94A4-68C1F43CABA9}" presName="circle1" presStyleLbl="node1" presStyleIdx="0" presStyleCnt="3"/>
      <dgm:spPr/>
      <dgm:t>
        <a:bodyPr/>
        <a:lstStyle/>
        <a:p>
          <a:endParaRPr lang="en-US"/>
        </a:p>
      </dgm:t>
    </dgm:pt>
    <dgm:pt modelId="{35D83A4C-9F12-4205-BAB5-927689C90E3C}" type="pres">
      <dgm:prSet presAssocID="{CCCB38D2-0E6E-440B-94A4-68C1F43CABA9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1C5A4-CFF4-4AEE-8EF0-86C4B28C813F}" type="pres">
      <dgm:prSet presAssocID="{CCCB38D2-0E6E-440B-94A4-68C1F43CABA9}" presName="comp2" presStyleCnt="0"/>
      <dgm:spPr/>
    </dgm:pt>
    <dgm:pt modelId="{353FC928-0575-4646-8EA0-9C9AC3EF5893}" type="pres">
      <dgm:prSet presAssocID="{CCCB38D2-0E6E-440B-94A4-68C1F43CABA9}" presName="circle2" presStyleLbl="node1" presStyleIdx="1" presStyleCnt="3"/>
      <dgm:spPr/>
      <dgm:t>
        <a:bodyPr/>
        <a:lstStyle/>
        <a:p>
          <a:endParaRPr lang="en-US"/>
        </a:p>
      </dgm:t>
    </dgm:pt>
    <dgm:pt modelId="{DF845982-B122-41DB-ADC0-87CB0D546787}" type="pres">
      <dgm:prSet presAssocID="{CCCB38D2-0E6E-440B-94A4-68C1F43CABA9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DF099-11D8-466B-A1E6-735A890B04DA}" type="pres">
      <dgm:prSet presAssocID="{CCCB38D2-0E6E-440B-94A4-68C1F43CABA9}" presName="comp3" presStyleCnt="0"/>
      <dgm:spPr/>
    </dgm:pt>
    <dgm:pt modelId="{B1AE8EBA-5080-47F0-AF93-5515F27C1089}" type="pres">
      <dgm:prSet presAssocID="{CCCB38D2-0E6E-440B-94A4-68C1F43CABA9}" presName="circle3" presStyleLbl="node1" presStyleIdx="2" presStyleCnt="3"/>
      <dgm:spPr/>
      <dgm:t>
        <a:bodyPr/>
        <a:lstStyle/>
        <a:p>
          <a:endParaRPr lang="en-US"/>
        </a:p>
      </dgm:t>
    </dgm:pt>
    <dgm:pt modelId="{169812DC-39C9-4D51-A7A7-30609C7A4F2B}" type="pres">
      <dgm:prSet presAssocID="{CCCB38D2-0E6E-440B-94A4-68C1F43CABA9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3A2FEF-FF10-4CE2-9693-3931B072CD43}" type="presOf" srcId="{B85DA5ED-74CE-4BE7-A181-411D4D59347C}" destId="{169812DC-39C9-4D51-A7A7-30609C7A4F2B}" srcOrd="1" destOrd="0" presId="urn:microsoft.com/office/officeart/2005/8/layout/venn2"/>
    <dgm:cxn modelId="{6504F6E3-C63C-4343-A519-624EA7B4E2FE}" type="presOf" srcId="{B85DA5ED-74CE-4BE7-A181-411D4D59347C}" destId="{B1AE8EBA-5080-47F0-AF93-5515F27C1089}" srcOrd="0" destOrd="0" presId="urn:microsoft.com/office/officeart/2005/8/layout/venn2"/>
    <dgm:cxn modelId="{7694F108-A302-4B77-AC1D-81F919FC1A0C}" type="presOf" srcId="{6D1B7F93-EE82-4FA7-8438-FC0DE401ACD7}" destId="{C3058D37-5B2E-431C-8663-1330D73D2023}" srcOrd="0" destOrd="0" presId="urn:microsoft.com/office/officeart/2005/8/layout/venn2"/>
    <dgm:cxn modelId="{992C9ADA-DE82-4FC9-A883-29B736390283}" type="presOf" srcId="{124297FC-09F1-4C96-9EAF-CACED4EF5A83}" destId="{353FC928-0575-4646-8EA0-9C9AC3EF5893}" srcOrd="0" destOrd="0" presId="urn:microsoft.com/office/officeart/2005/8/layout/venn2"/>
    <dgm:cxn modelId="{C0B916B3-2214-45FB-9C0E-ED1FBE2171B6}" srcId="{CCCB38D2-0E6E-440B-94A4-68C1F43CABA9}" destId="{B85DA5ED-74CE-4BE7-A181-411D4D59347C}" srcOrd="2" destOrd="0" parTransId="{6D4D7978-09B8-4129-B83A-F6C5ABC75F5C}" sibTransId="{9922171B-0553-4432-8E25-22BC7F2272F0}"/>
    <dgm:cxn modelId="{E69E2909-09A0-480D-83AB-C420528FC465}" srcId="{CCCB38D2-0E6E-440B-94A4-68C1F43CABA9}" destId="{124297FC-09F1-4C96-9EAF-CACED4EF5A83}" srcOrd="1" destOrd="0" parTransId="{D7007983-9366-4D58-9FD5-E8080CA8601C}" sibTransId="{06B7C17C-72B6-4F03-AF5E-29AE2C321450}"/>
    <dgm:cxn modelId="{F450FDFA-6054-4897-84BB-B3B2236C638E}" srcId="{CCCB38D2-0E6E-440B-94A4-68C1F43CABA9}" destId="{6D1B7F93-EE82-4FA7-8438-FC0DE401ACD7}" srcOrd="0" destOrd="0" parTransId="{61F46FE6-24D1-4111-A796-53BB6FC6E004}" sibTransId="{1913CFCB-BCE6-4EA4-A951-69830F1F1D32}"/>
    <dgm:cxn modelId="{F7E1D90A-D741-4C0C-9210-C833FF258B30}" type="presOf" srcId="{6D1B7F93-EE82-4FA7-8438-FC0DE401ACD7}" destId="{35D83A4C-9F12-4205-BAB5-927689C90E3C}" srcOrd="1" destOrd="0" presId="urn:microsoft.com/office/officeart/2005/8/layout/venn2"/>
    <dgm:cxn modelId="{40970AA9-F947-4169-8AB9-0DBDC5E29F1F}" type="presOf" srcId="{CCCB38D2-0E6E-440B-94A4-68C1F43CABA9}" destId="{B962CFEA-02A1-4E0B-9D95-AC1A0B4D9F23}" srcOrd="0" destOrd="0" presId="urn:microsoft.com/office/officeart/2005/8/layout/venn2"/>
    <dgm:cxn modelId="{ABF50342-0CD9-4766-96A2-D6F336805C65}" type="presOf" srcId="{124297FC-09F1-4C96-9EAF-CACED4EF5A83}" destId="{DF845982-B122-41DB-ADC0-87CB0D546787}" srcOrd="1" destOrd="0" presId="urn:microsoft.com/office/officeart/2005/8/layout/venn2"/>
    <dgm:cxn modelId="{D93014DB-89F1-4C74-8A6A-77C07CA25EA5}" type="presParOf" srcId="{B962CFEA-02A1-4E0B-9D95-AC1A0B4D9F23}" destId="{CD617FFE-F881-4F8F-9603-F2296C98ECB2}" srcOrd="0" destOrd="0" presId="urn:microsoft.com/office/officeart/2005/8/layout/venn2"/>
    <dgm:cxn modelId="{4331E9CC-9D0B-4BF8-B065-E80AD7B10D0C}" type="presParOf" srcId="{CD617FFE-F881-4F8F-9603-F2296C98ECB2}" destId="{C3058D37-5B2E-431C-8663-1330D73D2023}" srcOrd="0" destOrd="0" presId="urn:microsoft.com/office/officeart/2005/8/layout/venn2"/>
    <dgm:cxn modelId="{C0839C03-EF46-40D4-95A2-7B4670ADD1C5}" type="presParOf" srcId="{CD617FFE-F881-4F8F-9603-F2296C98ECB2}" destId="{35D83A4C-9F12-4205-BAB5-927689C90E3C}" srcOrd="1" destOrd="0" presId="urn:microsoft.com/office/officeart/2005/8/layout/venn2"/>
    <dgm:cxn modelId="{A46DEB41-62A1-4BFA-862D-D39F9E9C7859}" type="presParOf" srcId="{B962CFEA-02A1-4E0B-9D95-AC1A0B4D9F23}" destId="{D871C5A4-CFF4-4AEE-8EF0-86C4B28C813F}" srcOrd="1" destOrd="0" presId="urn:microsoft.com/office/officeart/2005/8/layout/venn2"/>
    <dgm:cxn modelId="{5357AB25-CF61-4F19-9EC4-EBCFE97EA0ED}" type="presParOf" srcId="{D871C5A4-CFF4-4AEE-8EF0-86C4B28C813F}" destId="{353FC928-0575-4646-8EA0-9C9AC3EF5893}" srcOrd="0" destOrd="0" presId="urn:microsoft.com/office/officeart/2005/8/layout/venn2"/>
    <dgm:cxn modelId="{9B89892E-E56E-423F-80CF-256377E139E2}" type="presParOf" srcId="{D871C5A4-CFF4-4AEE-8EF0-86C4B28C813F}" destId="{DF845982-B122-41DB-ADC0-87CB0D546787}" srcOrd="1" destOrd="0" presId="urn:microsoft.com/office/officeart/2005/8/layout/venn2"/>
    <dgm:cxn modelId="{47B7EF88-19CB-4CFA-804E-7FCAAEE6E416}" type="presParOf" srcId="{B962CFEA-02A1-4E0B-9D95-AC1A0B4D9F23}" destId="{CCCDF099-11D8-466B-A1E6-735A890B04DA}" srcOrd="2" destOrd="0" presId="urn:microsoft.com/office/officeart/2005/8/layout/venn2"/>
    <dgm:cxn modelId="{9D86929F-F87C-4B6C-9205-BE757CE0F34E}" type="presParOf" srcId="{CCCDF099-11D8-466B-A1E6-735A890B04DA}" destId="{B1AE8EBA-5080-47F0-AF93-5515F27C1089}" srcOrd="0" destOrd="0" presId="urn:microsoft.com/office/officeart/2005/8/layout/venn2"/>
    <dgm:cxn modelId="{CE730C3E-1AE9-4218-971F-651EAD70A1CD}" type="presParOf" srcId="{CCCDF099-11D8-466B-A1E6-735A890B04DA}" destId="{169812DC-39C9-4D51-A7A7-30609C7A4F2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CB38D2-0E6E-440B-94A4-68C1F43CABA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1B7F93-EE82-4FA7-8438-FC0DE401ACD7}">
      <dgm:prSet phldrT="[テキスト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err="1"/>
            <a:t>Nhu</a:t>
          </a:r>
          <a:r>
            <a:rPr lang="en-GB"/>
            <a:t> </a:t>
          </a:r>
          <a:r>
            <a:rPr lang="en-GB" err="1"/>
            <a:t>cầu</a:t>
          </a:r>
          <a:endParaRPr lang="en-GB"/>
        </a:p>
      </dgm:t>
    </dgm:pt>
    <dgm:pt modelId="{61F46FE6-24D1-4111-A796-53BB6FC6E004}" type="parTrans" cxnId="{F450FDFA-6054-4897-84BB-B3B2236C638E}">
      <dgm:prSet/>
      <dgm:spPr/>
      <dgm:t>
        <a:bodyPr/>
        <a:lstStyle/>
        <a:p>
          <a:endParaRPr lang="en-GB"/>
        </a:p>
      </dgm:t>
    </dgm:pt>
    <dgm:pt modelId="{1913CFCB-BCE6-4EA4-A951-69830F1F1D32}" type="sibTrans" cxnId="{F450FDFA-6054-4897-84BB-B3B2236C638E}">
      <dgm:prSet/>
      <dgm:spPr/>
      <dgm:t>
        <a:bodyPr/>
        <a:lstStyle/>
        <a:p>
          <a:endParaRPr lang="en-GB"/>
        </a:p>
      </dgm:t>
    </dgm:pt>
    <dgm:pt modelId="{124297FC-09F1-4C96-9EAF-CACED4EF5A83}">
      <dgm:prSet phldrT="[テキスト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</a:p>
      </dgm:t>
    </dgm:pt>
    <dgm:pt modelId="{D7007983-9366-4D58-9FD5-E8080CA8601C}" type="parTrans" cxnId="{E69E2909-09A0-480D-83AB-C420528FC465}">
      <dgm:prSet/>
      <dgm:spPr/>
      <dgm:t>
        <a:bodyPr/>
        <a:lstStyle/>
        <a:p>
          <a:endParaRPr lang="en-GB"/>
        </a:p>
      </dgm:t>
    </dgm:pt>
    <dgm:pt modelId="{06B7C17C-72B6-4F03-AF5E-29AE2C321450}" type="sibTrans" cxnId="{E69E2909-09A0-480D-83AB-C420528FC465}">
      <dgm:prSet/>
      <dgm:spPr/>
      <dgm:t>
        <a:bodyPr/>
        <a:lstStyle/>
        <a:p>
          <a:endParaRPr lang="en-GB"/>
        </a:p>
      </dgm:t>
    </dgm:pt>
    <dgm:pt modelId="{B85DA5ED-74CE-4BE7-A181-411D4D59347C}">
      <dgm:prSet phldrT="[テキスト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err="1"/>
            <a:t>Sự</a:t>
          </a:r>
          <a:r>
            <a:rPr lang="en-GB"/>
            <a:t> </a:t>
          </a:r>
          <a:r>
            <a:rPr lang="en-GB" err="1"/>
            <a:t>cần</a:t>
          </a:r>
          <a:r>
            <a:rPr lang="en-GB"/>
            <a:t> </a:t>
          </a:r>
          <a:r>
            <a:rPr lang="en-GB" err="1"/>
            <a:t>thiết</a:t>
          </a:r>
          <a:endParaRPr lang="en-GB"/>
        </a:p>
      </dgm:t>
    </dgm:pt>
    <dgm:pt modelId="{6D4D7978-09B8-4129-B83A-F6C5ABC75F5C}" type="parTrans" cxnId="{C0B916B3-2214-45FB-9C0E-ED1FBE2171B6}">
      <dgm:prSet/>
      <dgm:spPr/>
      <dgm:t>
        <a:bodyPr/>
        <a:lstStyle/>
        <a:p>
          <a:endParaRPr lang="en-GB"/>
        </a:p>
      </dgm:t>
    </dgm:pt>
    <dgm:pt modelId="{9922171B-0553-4432-8E25-22BC7F2272F0}" type="sibTrans" cxnId="{C0B916B3-2214-45FB-9C0E-ED1FBE2171B6}">
      <dgm:prSet/>
      <dgm:spPr/>
      <dgm:t>
        <a:bodyPr/>
        <a:lstStyle/>
        <a:p>
          <a:endParaRPr lang="en-GB"/>
        </a:p>
      </dgm:t>
    </dgm:pt>
    <dgm:pt modelId="{B962CFEA-02A1-4E0B-9D95-AC1A0B4D9F23}" type="pres">
      <dgm:prSet presAssocID="{CCCB38D2-0E6E-440B-94A4-68C1F43CABA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17FFE-F881-4F8F-9603-F2296C98ECB2}" type="pres">
      <dgm:prSet presAssocID="{CCCB38D2-0E6E-440B-94A4-68C1F43CABA9}" presName="comp1" presStyleCnt="0"/>
      <dgm:spPr/>
    </dgm:pt>
    <dgm:pt modelId="{C3058D37-5B2E-431C-8663-1330D73D2023}" type="pres">
      <dgm:prSet presAssocID="{CCCB38D2-0E6E-440B-94A4-68C1F43CABA9}" presName="circle1" presStyleLbl="node1" presStyleIdx="0" presStyleCnt="3" custLinFactNeighborX="-7168"/>
      <dgm:spPr/>
      <dgm:t>
        <a:bodyPr/>
        <a:lstStyle/>
        <a:p>
          <a:endParaRPr lang="en-US"/>
        </a:p>
      </dgm:t>
    </dgm:pt>
    <dgm:pt modelId="{35D83A4C-9F12-4205-BAB5-927689C90E3C}" type="pres">
      <dgm:prSet presAssocID="{CCCB38D2-0E6E-440B-94A4-68C1F43CABA9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1C5A4-CFF4-4AEE-8EF0-86C4B28C813F}" type="pres">
      <dgm:prSet presAssocID="{CCCB38D2-0E6E-440B-94A4-68C1F43CABA9}" presName="comp2" presStyleCnt="0"/>
      <dgm:spPr/>
    </dgm:pt>
    <dgm:pt modelId="{353FC928-0575-4646-8EA0-9C9AC3EF5893}" type="pres">
      <dgm:prSet presAssocID="{CCCB38D2-0E6E-440B-94A4-68C1F43CABA9}" presName="circle2" presStyleLbl="node1" presStyleIdx="1" presStyleCnt="3"/>
      <dgm:spPr/>
      <dgm:t>
        <a:bodyPr/>
        <a:lstStyle/>
        <a:p>
          <a:endParaRPr lang="en-US"/>
        </a:p>
      </dgm:t>
    </dgm:pt>
    <dgm:pt modelId="{DF845982-B122-41DB-ADC0-87CB0D546787}" type="pres">
      <dgm:prSet presAssocID="{CCCB38D2-0E6E-440B-94A4-68C1F43CABA9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DF099-11D8-466B-A1E6-735A890B04DA}" type="pres">
      <dgm:prSet presAssocID="{CCCB38D2-0E6E-440B-94A4-68C1F43CABA9}" presName="comp3" presStyleCnt="0"/>
      <dgm:spPr/>
    </dgm:pt>
    <dgm:pt modelId="{B1AE8EBA-5080-47F0-AF93-5515F27C1089}" type="pres">
      <dgm:prSet presAssocID="{CCCB38D2-0E6E-440B-94A4-68C1F43CABA9}" presName="circle3" presStyleLbl="node1" presStyleIdx="2" presStyleCnt="3"/>
      <dgm:spPr/>
      <dgm:t>
        <a:bodyPr/>
        <a:lstStyle/>
        <a:p>
          <a:endParaRPr lang="en-US"/>
        </a:p>
      </dgm:t>
    </dgm:pt>
    <dgm:pt modelId="{169812DC-39C9-4D51-A7A7-30609C7A4F2B}" type="pres">
      <dgm:prSet presAssocID="{CCCB38D2-0E6E-440B-94A4-68C1F43CABA9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8FF5F9-65F5-4709-91EF-811E5111DC06}" type="presOf" srcId="{B85DA5ED-74CE-4BE7-A181-411D4D59347C}" destId="{B1AE8EBA-5080-47F0-AF93-5515F27C1089}" srcOrd="0" destOrd="0" presId="urn:microsoft.com/office/officeart/2005/8/layout/venn2"/>
    <dgm:cxn modelId="{549F0627-A61C-48F4-A7B9-66B483BB364E}" type="presOf" srcId="{6D1B7F93-EE82-4FA7-8438-FC0DE401ACD7}" destId="{C3058D37-5B2E-431C-8663-1330D73D2023}" srcOrd="0" destOrd="0" presId="urn:microsoft.com/office/officeart/2005/8/layout/venn2"/>
    <dgm:cxn modelId="{C0B916B3-2214-45FB-9C0E-ED1FBE2171B6}" srcId="{CCCB38D2-0E6E-440B-94A4-68C1F43CABA9}" destId="{B85DA5ED-74CE-4BE7-A181-411D4D59347C}" srcOrd="2" destOrd="0" parTransId="{6D4D7978-09B8-4129-B83A-F6C5ABC75F5C}" sibTransId="{9922171B-0553-4432-8E25-22BC7F2272F0}"/>
    <dgm:cxn modelId="{F5443CAC-E29D-49C8-98AC-8364581532A7}" type="presOf" srcId="{124297FC-09F1-4C96-9EAF-CACED4EF5A83}" destId="{DF845982-B122-41DB-ADC0-87CB0D546787}" srcOrd="1" destOrd="0" presId="urn:microsoft.com/office/officeart/2005/8/layout/venn2"/>
    <dgm:cxn modelId="{48EB479D-6B81-456A-B8C3-89E60443D0CC}" type="presOf" srcId="{124297FC-09F1-4C96-9EAF-CACED4EF5A83}" destId="{353FC928-0575-4646-8EA0-9C9AC3EF5893}" srcOrd="0" destOrd="0" presId="urn:microsoft.com/office/officeart/2005/8/layout/venn2"/>
    <dgm:cxn modelId="{E69E2909-09A0-480D-83AB-C420528FC465}" srcId="{CCCB38D2-0E6E-440B-94A4-68C1F43CABA9}" destId="{124297FC-09F1-4C96-9EAF-CACED4EF5A83}" srcOrd="1" destOrd="0" parTransId="{D7007983-9366-4D58-9FD5-E8080CA8601C}" sibTransId="{06B7C17C-72B6-4F03-AF5E-29AE2C321450}"/>
    <dgm:cxn modelId="{F450FDFA-6054-4897-84BB-B3B2236C638E}" srcId="{CCCB38D2-0E6E-440B-94A4-68C1F43CABA9}" destId="{6D1B7F93-EE82-4FA7-8438-FC0DE401ACD7}" srcOrd="0" destOrd="0" parTransId="{61F46FE6-24D1-4111-A796-53BB6FC6E004}" sibTransId="{1913CFCB-BCE6-4EA4-A951-69830F1F1D32}"/>
    <dgm:cxn modelId="{851BA594-C13B-4188-84D2-7326DFAFE442}" type="presOf" srcId="{CCCB38D2-0E6E-440B-94A4-68C1F43CABA9}" destId="{B962CFEA-02A1-4E0B-9D95-AC1A0B4D9F23}" srcOrd="0" destOrd="0" presId="urn:microsoft.com/office/officeart/2005/8/layout/venn2"/>
    <dgm:cxn modelId="{F636660B-884B-4632-8F92-A55C0CBB2563}" type="presOf" srcId="{6D1B7F93-EE82-4FA7-8438-FC0DE401ACD7}" destId="{35D83A4C-9F12-4205-BAB5-927689C90E3C}" srcOrd="1" destOrd="0" presId="urn:microsoft.com/office/officeart/2005/8/layout/venn2"/>
    <dgm:cxn modelId="{80344E02-E008-4327-B3F2-5272EC80ACB5}" type="presOf" srcId="{B85DA5ED-74CE-4BE7-A181-411D4D59347C}" destId="{169812DC-39C9-4D51-A7A7-30609C7A4F2B}" srcOrd="1" destOrd="0" presId="urn:microsoft.com/office/officeart/2005/8/layout/venn2"/>
    <dgm:cxn modelId="{FDEC8ECB-9ED7-4595-BFB7-144058BB8937}" type="presParOf" srcId="{B962CFEA-02A1-4E0B-9D95-AC1A0B4D9F23}" destId="{CD617FFE-F881-4F8F-9603-F2296C98ECB2}" srcOrd="0" destOrd="0" presId="urn:microsoft.com/office/officeart/2005/8/layout/venn2"/>
    <dgm:cxn modelId="{ACB41AD2-5212-4D6A-8E1F-C396539F2DBE}" type="presParOf" srcId="{CD617FFE-F881-4F8F-9603-F2296C98ECB2}" destId="{C3058D37-5B2E-431C-8663-1330D73D2023}" srcOrd="0" destOrd="0" presId="urn:microsoft.com/office/officeart/2005/8/layout/venn2"/>
    <dgm:cxn modelId="{A33CA332-BEF0-4857-8832-0C5D79CD633F}" type="presParOf" srcId="{CD617FFE-F881-4F8F-9603-F2296C98ECB2}" destId="{35D83A4C-9F12-4205-BAB5-927689C90E3C}" srcOrd="1" destOrd="0" presId="urn:microsoft.com/office/officeart/2005/8/layout/venn2"/>
    <dgm:cxn modelId="{02F433E5-08F7-40FC-92BB-A632B445327C}" type="presParOf" srcId="{B962CFEA-02A1-4E0B-9D95-AC1A0B4D9F23}" destId="{D871C5A4-CFF4-4AEE-8EF0-86C4B28C813F}" srcOrd="1" destOrd="0" presId="urn:microsoft.com/office/officeart/2005/8/layout/venn2"/>
    <dgm:cxn modelId="{2D5C6B51-EE19-4CE2-95B2-8B6AA12A8B99}" type="presParOf" srcId="{D871C5A4-CFF4-4AEE-8EF0-86C4B28C813F}" destId="{353FC928-0575-4646-8EA0-9C9AC3EF5893}" srcOrd="0" destOrd="0" presId="urn:microsoft.com/office/officeart/2005/8/layout/venn2"/>
    <dgm:cxn modelId="{7D930CF3-8960-4BC9-8316-E8F441ED82F4}" type="presParOf" srcId="{D871C5A4-CFF4-4AEE-8EF0-86C4B28C813F}" destId="{DF845982-B122-41DB-ADC0-87CB0D546787}" srcOrd="1" destOrd="0" presId="urn:microsoft.com/office/officeart/2005/8/layout/venn2"/>
    <dgm:cxn modelId="{6F833672-1494-41CD-BA8F-D7071E9182AB}" type="presParOf" srcId="{B962CFEA-02A1-4E0B-9D95-AC1A0B4D9F23}" destId="{CCCDF099-11D8-466B-A1E6-735A890B04DA}" srcOrd="2" destOrd="0" presId="urn:microsoft.com/office/officeart/2005/8/layout/venn2"/>
    <dgm:cxn modelId="{91DBC9E2-33B4-4A8B-80DE-FB8946DEAA14}" type="presParOf" srcId="{CCCDF099-11D8-466B-A1E6-735A890B04DA}" destId="{B1AE8EBA-5080-47F0-AF93-5515F27C1089}" srcOrd="0" destOrd="0" presId="urn:microsoft.com/office/officeart/2005/8/layout/venn2"/>
    <dgm:cxn modelId="{7CF45087-875C-47D2-BC91-A52479F7A671}" type="presParOf" srcId="{CCCDF099-11D8-466B-A1E6-735A890B04DA}" destId="{169812DC-39C9-4D51-A7A7-30609C7A4F2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CB38D2-0E6E-440B-94A4-68C1F43CABA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1B7F93-EE82-4FA7-8438-FC0DE401ACD7}">
      <dgm:prSet phldrT="[テキスト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err="1"/>
            <a:t>Nhu</a:t>
          </a:r>
          <a:r>
            <a:rPr lang="en-GB"/>
            <a:t> </a:t>
          </a:r>
          <a:r>
            <a:rPr lang="en-GB" err="1"/>
            <a:t>cầu</a:t>
          </a:r>
          <a:endParaRPr lang="en-GB"/>
        </a:p>
      </dgm:t>
    </dgm:pt>
    <dgm:pt modelId="{61F46FE6-24D1-4111-A796-53BB6FC6E004}" type="parTrans" cxnId="{F450FDFA-6054-4897-84BB-B3B2236C638E}">
      <dgm:prSet/>
      <dgm:spPr/>
      <dgm:t>
        <a:bodyPr/>
        <a:lstStyle/>
        <a:p>
          <a:endParaRPr lang="en-GB"/>
        </a:p>
      </dgm:t>
    </dgm:pt>
    <dgm:pt modelId="{1913CFCB-BCE6-4EA4-A951-69830F1F1D32}" type="sibTrans" cxnId="{F450FDFA-6054-4897-84BB-B3B2236C638E}">
      <dgm:prSet/>
      <dgm:spPr/>
      <dgm:t>
        <a:bodyPr/>
        <a:lstStyle/>
        <a:p>
          <a:endParaRPr lang="en-GB"/>
        </a:p>
      </dgm:t>
    </dgm:pt>
    <dgm:pt modelId="{124297FC-09F1-4C96-9EAF-CACED4EF5A83}">
      <dgm:prSet phldrT="[テキスト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</a:p>
      </dgm:t>
    </dgm:pt>
    <dgm:pt modelId="{D7007983-9366-4D58-9FD5-E8080CA8601C}" type="parTrans" cxnId="{E69E2909-09A0-480D-83AB-C420528FC465}">
      <dgm:prSet/>
      <dgm:spPr/>
      <dgm:t>
        <a:bodyPr/>
        <a:lstStyle/>
        <a:p>
          <a:endParaRPr lang="en-GB"/>
        </a:p>
      </dgm:t>
    </dgm:pt>
    <dgm:pt modelId="{06B7C17C-72B6-4F03-AF5E-29AE2C321450}" type="sibTrans" cxnId="{E69E2909-09A0-480D-83AB-C420528FC465}">
      <dgm:prSet/>
      <dgm:spPr/>
      <dgm:t>
        <a:bodyPr/>
        <a:lstStyle/>
        <a:p>
          <a:endParaRPr lang="en-GB"/>
        </a:p>
      </dgm:t>
    </dgm:pt>
    <dgm:pt modelId="{B85DA5ED-74CE-4BE7-A181-411D4D59347C}">
      <dgm:prSet phldrT="[テキスト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err="1"/>
            <a:t>Sự</a:t>
          </a:r>
          <a:r>
            <a:rPr lang="en-GB"/>
            <a:t> </a:t>
          </a:r>
          <a:r>
            <a:rPr lang="en-GB" err="1"/>
            <a:t>cần</a:t>
          </a:r>
          <a:r>
            <a:rPr lang="en-GB"/>
            <a:t> </a:t>
          </a:r>
          <a:r>
            <a:rPr lang="en-GB" err="1"/>
            <a:t>thiết</a:t>
          </a:r>
          <a:endParaRPr lang="en-GB"/>
        </a:p>
      </dgm:t>
    </dgm:pt>
    <dgm:pt modelId="{6D4D7978-09B8-4129-B83A-F6C5ABC75F5C}" type="parTrans" cxnId="{C0B916B3-2214-45FB-9C0E-ED1FBE2171B6}">
      <dgm:prSet/>
      <dgm:spPr/>
      <dgm:t>
        <a:bodyPr/>
        <a:lstStyle/>
        <a:p>
          <a:endParaRPr lang="en-GB"/>
        </a:p>
      </dgm:t>
    </dgm:pt>
    <dgm:pt modelId="{9922171B-0553-4432-8E25-22BC7F2272F0}" type="sibTrans" cxnId="{C0B916B3-2214-45FB-9C0E-ED1FBE2171B6}">
      <dgm:prSet/>
      <dgm:spPr/>
      <dgm:t>
        <a:bodyPr/>
        <a:lstStyle/>
        <a:p>
          <a:endParaRPr lang="en-GB"/>
        </a:p>
      </dgm:t>
    </dgm:pt>
    <dgm:pt modelId="{B962CFEA-02A1-4E0B-9D95-AC1A0B4D9F23}" type="pres">
      <dgm:prSet presAssocID="{CCCB38D2-0E6E-440B-94A4-68C1F43CABA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17FFE-F881-4F8F-9603-F2296C98ECB2}" type="pres">
      <dgm:prSet presAssocID="{CCCB38D2-0E6E-440B-94A4-68C1F43CABA9}" presName="comp1" presStyleCnt="0"/>
      <dgm:spPr/>
    </dgm:pt>
    <dgm:pt modelId="{C3058D37-5B2E-431C-8663-1330D73D2023}" type="pres">
      <dgm:prSet presAssocID="{CCCB38D2-0E6E-440B-94A4-68C1F43CABA9}" presName="circle1" presStyleLbl="node1" presStyleIdx="0" presStyleCnt="3"/>
      <dgm:spPr/>
      <dgm:t>
        <a:bodyPr/>
        <a:lstStyle/>
        <a:p>
          <a:endParaRPr lang="en-US"/>
        </a:p>
      </dgm:t>
    </dgm:pt>
    <dgm:pt modelId="{35D83A4C-9F12-4205-BAB5-927689C90E3C}" type="pres">
      <dgm:prSet presAssocID="{CCCB38D2-0E6E-440B-94A4-68C1F43CABA9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1C5A4-CFF4-4AEE-8EF0-86C4B28C813F}" type="pres">
      <dgm:prSet presAssocID="{CCCB38D2-0E6E-440B-94A4-68C1F43CABA9}" presName="comp2" presStyleCnt="0"/>
      <dgm:spPr/>
    </dgm:pt>
    <dgm:pt modelId="{353FC928-0575-4646-8EA0-9C9AC3EF5893}" type="pres">
      <dgm:prSet presAssocID="{CCCB38D2-0E6E-440B-94A4-68C1F43CABA9}" presName="circle2" presStyleLbl="node1" presStyleIdx="1" presStyleCnt="3"/>
      <dgm:spPr/>
      <dgm:t>
        <a:bodyPr/>
        <a:lstStyle/>
        <a:p>
          <a:endParaRPr lang="en-US"/>
        </a:p>
      </dgm:t>
    </dgm:pt>
    <dgm:pt modelId="{DF845982-B122-41DB-ADC0-87CB0D546787}" type="pres">
      <dgm:prSet presAssocID="{CCCB38D2-0E6E-440B-94A4-68C1F43CABA9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DF099-11D8-466B-A1E6-735A890B04DA}" type="pres">
      <dgm:prSet presAssocID="{CCCB38D2-0E6E-440B-94A4-68C1F43CABA9}" presName="comp3" presStyleCnt="0"/>
      <dgm:spPr/>
    </dgm:pt>
    <dgm:pt modelId="{B1AE8EBA-5080-47F0-AF93-5515F27C1089}" type="pres">
      <dgm:prSet presAssocID="{CCCB38D2-0E6E-440B-94A4-68C1F43CABA9}" presName="circle3" presStyleLbl="node1" presStyleIdx="2" presStyleCnt="3"/>
      <dgm:spPr/>
      <dgm:t>
        <a:bodyPr/>
        <a:lstStyle/>
        <a:p>
          <a:endParaRPr lang="en-US"/>
        </a:p>
      </dgm:t>
    </dgm:pt>
    <dgm:pt modelId="{169812DC-39C9-4D51-A7A7-30609C7A4F2B}" type="pres">
      <dgm:prSet presAssocID="{CCCB38D2-0E6E-440B-94A4-68C1F43CABA9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1D82E-B3EB-41A5-9F0C-89EFDAA0FB55}" type="presOf" srcId="{B85DA5ED-74CE-4BE7-A181-411D4D59347C}" destId="{B1AE8EBA-5080-47F0-AF93-5515F27C1089}" srcOrd="0" destOrd="0" presId="urn:microsoft.com/office/officeart/2005/8/layout/venn2"/>
    <dgm:cxn modelId="{1B0FECCC-3497-4353-8107-00A5EFD2EFB7}" type="presOf" srcId="{B85DA5ED-74CE-4BE7-A181-411D4D59347C}" destId="{169812DC-39C9-4D51-A7A7-30609C7A4F2B}" srcOrd="1" destOrd="0" presId="urn:microsoft.com/office/officeart/2005/8/layout/venn2"/>
    <dgm:cxn modelId="{6F0D62BA-4E80-47CB-A31D-34F658ECD5A0}" type="presOf" srcId="{CCCB38D2-0E6E-440B-94A4-68C1F43CABA9}" destId="{B962CFEA-02A1-4E0B-9D95-AC1A0B4D9F23}" srcOrd="0" destOrd="0" presId="urn:microsoft.com/office/officeart/2005/8/layout/venn2"/>
    <dgm:cxn modelId="{C0B916B3-2214-45FB-9C0E-ED1FBE2171B6}" srcId="{CCCB38D2-0E6E-440B-94A4-68C1F43CABA9}" destId="{B85DA5ED-74CE-4BE7-A181-411D4D59347C}" srcOrd="2" destOrd="0" parTransId="{6D4D7978-09B8-4129-B83A-F6C5ABC75F5C}" sibTransId="{9922171B-0553-4432-8E25-22BC7F2272F0}"/>
    <dgm:cxn modelId="{FC60C817-A7FB-4177-9C0C-151BA22FA0DC}" type="presOf" srcId="{124297FC-09F1-4C96-9EAF-CACED4EF5A83}" destId="{DF845982-B122-41DB-ADC0-87CB0D546787}" srcOrd="1" destOrd="0" presId="urn:microsoft.com/office/officeart/2005/8/layout/venn2"/>
    <dgm:cxn modelId="{9C3B0387-73E9-4E79-9836-56B48B9C394D}" type="presOf" srcId="{6D1B7F93-EE82-4FA7-8438-FC0DE401ACD7}" destId="{C3058D37-5B2E-431C-8663-1330D73D2023}" srcOrd="0" destOrd="0" presId="urn:microsoft.com/office/officeart/2005/8/layout/venn2"/>
    <dgm:cxn modelId="{E69E2909-09A0-480D-83AB-C420528FC465}" srcId="{CCCB38D2-0E6E-440B-94A4-68C1F43CABA9}" destId="{124297FC-09F1-4C96-9EAF-CACED4EF5A83}" srcOrd="1" destOrd="0" parTransId="{D7007983-9366-4D58-9FD5-E8080CA8601C}" sibTransId="{06B7C17C-72B6-4F03-AF5E-29AE2C321450}"/>
    <dgm:cxn modelId="{F450FDFA-6054-4897-84BB-B3B2236C638E}" srcId="{CCCB38D2-0E6E-440B-94A4-68C1F43CABA9}" destId="{6D1B7F93-EE82-4FA7-8438-FC0DE401ACD7}" srcOrd="0" destOrd="0" parTransId="{61F46FE6-24D1-4111-A796-53BB6FC6E004}" sibTransId="{1913CFCB-BCE6-4EA4-A951-69830F1F1D32}"/>
    <dgm:cxn modelId="{7E362122-AA15-49F9-9D41-077DCBFCF1F4}" type="presOf" srcId="{124297FC-09F1-4C96-9EAF-CACED4EF5A83}" destId="{353FC928-0575-4646-8EA0-9C9AC3EF5893}" srcOrd="0" destOrd="0" presId="urn:microsoft.com/office/officeart/2005/8/layout/venn2"/>
    <dgm:cxn modelId="{30AEE07A-A384-4BA9-A4AD-AE45BAD51C94}" type="presOf" srcId="{6D1B7F93-EE82-4FA7-8438-FC0DE401ACD7}" destId="{35D83A4C-9F12-4205-BAB5-927689C90E3C}" srcOrd="1" destOrd="0" presId="urn:microsoft.com/office/officeart/2005/8/layout/venn2"/>
    <dgm:cxn modelId="{63A85B6C-F92C-4124-A484-CC1ED405A19B}" type="presParOf" srcId="{B962CFEA-02A1-4E0B-9D95-AC1A0B4D9F23}" destId="{CD617FFE-F881-4F8F-9603-F2296C98ECB2}" srcOrd="0" destOrd="0" presId="urn:microsoft.com/office/officeart/2005/8/layout/venn2"/>
    <dgm:cxn modelId="{17F84594-D2D7-4A27-9ED3-59056F850EAD}" type="presParOf" srcId="{CD617FFE-F881-4F8F-9603-F2296C98ECB2}" destId="{C3058D37-5B2E-431C-8663-1330D73D2023}" srcOrd="0" destOrd="0" presId="urn:microsoft.com/office/officeart/2005/8/layout/venn2"/>
    <dgm:cxn modelId="{A4DF3F2F-7CBB-4D0A-86C5-BE97A877F091}" type="presParOf" srcId="{CD617FFE-F881-4F8F-9603-F2296C98ECB2}" destId="{35D83A4C-9F12-4205-BAB5-927689C90E3C}" srcOrd="1" destOrd="0" presId="urn:microsoft.com/office/officeart/2005/8/layout/venn2"/>
    <dgm:cxn modelId="{B34986A1-BCC0-4FD9-8D06-ABB377EE0A21}" type="presParOf" srcId="{B962CFEA-02A1-4E0B-9D95-AC1A0B4D9F23}" destId="{D871C5A4-CFF4-4AEE-8EF0-86C4B28C813F}" srcOrd="1" destOrd="0" presId="urn:microsoft.com/office/officeart/2005/8/layout/venn2"/>
    <dgm:cxn modelId="{A4C796A0-EF64-40AE-8499-5A3BF72EA6B9}" type="presParOf" srcId="{D871C5A4-CFF4-4AEE-8EF0-86C4B28C813F}" destId="{353FC928-0575-4646-8EA0-9C9AC3EF5893}" srcOrd="0" destOrd="0" presId="urn:microsoft.com/office/officeart/2005/8/layout/venn2"/>
    <dgm:cxn modelId="{2DEDD0FD-5BE5-4C57-8B0C-FA18A2E96454}" type="presParOf" srcId="{D871C5A4-CFF4-4AEE-8EF0-86C4B28C813F}" destId="{DF845982-B122-41DB-ADC0-87CB0D546787}" srcOrd="1" destOrd="0" presId="urn:microsoft.com/office/officeart/2005/8/layout/venn2"/>
    <dgm:cxn modelId="{2E3EAF2D-5539-4AB1-9A19-3A49E1435FC0}" type="presParOf" srcId="{B962CFEA-02A1-4E0B-9D95-AC1A0B4D9F23}" destId="{CCCDF099-11D8-466B-A1E6-735A890B04DA}" srcOrd="2" destOrd="0" presId="urn:microsoft.com/office/officeart/2005/8/layout/venn2"/>
    <dgm:cxn modelId="{80B3BCC3-AF12-449E-9448-0319B5DA7B83}" type="presParOf" srcId="{CCCDF099-11D8-466B-A1E6-735A890B04DA}" destId="{B1AE8EBA-5080-47F0-AF93-5515F27C1089}" srcOrd="0" destOrd="0" presId="urn:microsoft.com/office/officeart/2005/8/layout/venn2"/>
    <dgm:cxn modelId="{4DA6B120-CE22-4CB7-8778-005EF0A147DB}" type="presParOf" srcId="{CCCDF099-11D8-466B-A1E6-735A890B04DA}" destId="{169812DC-39C9-4D51-A7A7-30609C7A4F2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C2430-F56A-424F-BF5D-58A99538DA97}">
      <dsp:nvSpPr>
        <dsp:cNvPr id="0" name=""/>
        <dsp:cNvSpPr/>
      </dsp:nvSpPr>
      <dsp:spPr>
        <a:xfrm>
          <a:off x="5799455" y="2668905"/>
          <a:ext cx="3261995" cy="3261995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Già</a:t>
          </a:r>
          <a:r>
            <a:rPr lang="en-GB" sz="2200" kern="1200" dirty="0"/>
            <a:t> </a:t>
          </a:r>
          <a:r>
            <a:rPr lang="en-GB" sz="2200" kern="1200" dirty="0" err="1"/>
            <a:t>hóa</a:t>
          </a:r>
          <a:r>
            <a:rPr lang="en-GB" sz="2200" kern="1200" dirty="0"/>
            <a:t> </a:t>
          </a:r>
          <a:r>
            <a:rPr lang="en-GB" sz="2200" kern="1200" dirty="0" err="1"/>
            <a:t>dân</a:t>
          </a:r>
          <a:r>
            <a:rPr lang="en-GB" sz="2200" kern="1200" dirty="0"/>
            <a:t> </a:t>
          </a:r>
          <a:r>
            <a:rPr lang="en-GB" sz="2200" kern="1200" dirty="0" err="1"/>
            <a:t>số</a:t>
          </a:r>
          <a:endParaRPr lang="en-GB" sz="2200" kern="1200" dirty="0"/>
        </a:p>
      </dsp:txBody>
      <dsp:txXfrm>
        <a:off x="6455261" y="3433012"/>
        <a:ext cx="1950383" cy="1676733"/>
      </dsp:txXfrm>
    </dsp:sp>
    <dsp:sp modelId="{21C8D70C-002D-4F9D-BCEF-50F2F3B41F35}">
      <dsp:nvSpPr>
        <dsp:cNvPr id="0" name=""/>
        <dsp:cNvSpPr/>
      </dsp:nvSpPr>
      <dsp:spPr>
        <a:xfrm>
          <a:off x="3901567" y="1908516"/>
          <a:ext cx="2372360" cy="2372360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Cải</a:t>
          </a:r>
          <a:r>
            <a:rPr lang="en-GB" sz="2200" kern="1200" dirty="0"/>
            <a:t> </a:t>
          </a:r>
          <a:r>
            <a:rPr lang="en-GB" sz="2200" kern="1200" dirty="0" err="1"/>
            <a:t>thiện</a:t>
          </a:r>
          <a:r>
            <a:rPr lang="en-GB" sz="2200" kern="1200" dirty="0"/>
            <a:t> </a:t>
          </a:r>
          <a:r>
            <a:rPr lang="en-GB" sz="2200" kern="1200" dirty="0" err="1"/>
            <a:t>chức</a:t>
          </a:r>
          <a:r>
            <a:rPr lang="en-GB" sz="2200" kern="1200" dirty="0"/>
            <a:t> </a:t>
          </a:r>
          <a:r>
            <a:rPr lang="en-GB" sz="2200" kern="1200" dirty="0" err="1"/>
            <a:t>năng</a:t>
          </a:r>
          <a:r>
            <a:rPr lang="en-GB" sz="2200" kern="1200" dirty="0"/>
            <a:t> </a:t>
          </a:r>
        </a:p>
      </dsp:txBody>
      <dsp:txXfrm>
        <a:off x="4498816" y="2509374"/>
        <a:ext cx="1177862" cy="1170644"/>
      </dsp:txXfrm>
    </dsp:sp>
    <dsp:sp modelId="{65CCCF1C-C332-4877-84D1-9739F4E462BD}">
      <dsp:nvSpPr>
        <dsp:cNvPr id="0" name=""/>
        <dsp:cNvSpPr/>
      </dsp:nvSpPr>
      <dsp:spPr>
        <a:xfrm rot="20700000">
          <a:off x="5230330" y="261201"/>
          <a:ext cx="2324428" cy="2324428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Tăng</a:t>
          </a:r>
          <a:r>
            <a:rPr lang="en-GB" sz="2200" kern="1200" dirty="0"/>
            <a:t> </a:t>
          </a:r>
          <a:r>
            <a:rPr lang="en-GB" sz="2200" kern="1200" dirty="0" err="1"/>
            <a:t>trưởng</a:t>
          </a:r>
          <a:r>
            <a:rPr lang="en-GB" sz="2200" kern="1200" dirty="0"/>
            <a:t> </a:t>
          </a:r>
          <a:r>
            <a:rPr lang="en-GB" sz="2200" kern="1200" dirty="0" err="1"/>
            <a:t>kinh</a:t>
          </a:r>
          <a:r>
            <a:rPr lang="en-GB" sz="2200" kern="1200" dirty="0"/>
            <a:t> </a:t>
          </a:r>
          <a:r>
            <a:rPr lang="en-GB" sz="2200" kern="1200" dirty="0" err="1"/>
            <a:t>tế</a:t>
          </a:r>
          <a:endParaRPr lang="en-GB" sz="2200" kern="1200" dirty="0"/>
        </a:p>
      </dsp:txBody>
      <dsp:txXfrm rot="-20700000">
        <a:off x="5740146" y="771017"/>
        <a:ext cx="1304798" cy="1304798"/>
      </dsp:txXfrm>
    </dsp:sp>
    <dsp:sp modelId="{BA75277D-645E-450C-8EAD-B1EEEDF86933}">
      <dsp:nvSpPr>
        <dsp:cNvPr id="0" name=""/>
        <dsp:cNvSpPr/>
      </dsp:nvSpPr>
      <dsp:spPr>
        <a:xfrm>
          <a:off x="5568141" y="2165498"/>
          <a:ext cx="4175353" cy="4175353"/>
        </a:xfrm>
        <a:prstGeom prst="circularArrow">
          <a:avLst>
            <a:gd name="adj1" fmla="val 4688"/>
            <a:gd name="adj2" fmla="val 299029"/>
            <a:gd name="adj3" fmla="val 2546382"/>
            <a:gd name="adj4" fmla="val 15797655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5A261-16B3-46F8-9B74-ED5153CDE467}">
      <dsp:nvSpPr>
        <dsp:cNvPr id="0" name=""/>
        <dsp:cNvSpPr/>
      </dsp:nvSpPr>
      <dsp:spPr>
        <a:xfrm>
          <a:off x="3481426" y="1365521"/>
          <a:ext cx="3033655" cy="30336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32645-7DFD-4B32-BDAB-BD54B2E647D5}">
      <dsp:nvSpPr>
        <dsp:cNvPr id="0" name=""/>
        <dsp:cNvSpPr/>
      </dsp:nvSpPr>
      <dsp:spPr>
        <a:xfrm>
          <a:off x="4692666" y="-255388"/>
          <a:ext cx="3270891" cy="327089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58D37-5B2E-431C-8663-1330D73D2023}">
      <dsp:nvSpPr>
        <dsp:cNvPr id="0" name=""/>
        <dsp:cNvSpPr/>
      </dsp:nvSpPr>
      <dsp:spPr>
        <a:xfrm>
          <a:off x="469706" y="0"/>
          <a:ext cx="4351338" cy="4351338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Nhu</a:t>
          </a:r>
          <a:r>
            <a:rPr lang="en-GB" sz="2200" kern="1200" dirty="0"/>
            <a:t> </a:t>
          </a:r>
          <a:r>
            <a:rPr lang="en-GB" sz="2200" kern="1200" dirty="0" err="1"/>
            <a:t>cầu</a:t>
          </a:r>
          <a:endParaRPr lang="en-GB" sz="2200" kern="1200" dirty="0"/>
        </a:p>
      </dsp:txBody>
      <dsp:txXfrm>
        <a:off x="1884979" y="217566"/>
        <a:ext cx="1520792" cy="652700"/>
      </dsp:txXfrm>
    </dsp:sp>
    <dsp:sp modelId="{353FC928-0575-4646-8EA0-9C9AC3EF5893}">
      <dsp:nvSpPr>
        <dsp:cNvPr id="0" name=""/>
        <dsp:cNvSpPr/>
      </dsp:nvSpPr>
      <dsp:spPr>
        <a:xfrm>
          <a:off x="1013623" y="1087834"/>
          <a:ext cx="3263503" cy="3263503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</a:p>
      </dsp:txBody>
      <dsp:txXfrm>
        <a:off x="1884979" y="1291803"/>
        <a:ext cx="1520792" cy="611906"/>
      </dsp:txXfrm>
    </dsp:sp>
    <dsp:sp modelId="{B1AE8EBA-5080-47F0-AF93-5515F27C1089}">
      <dsp:nvSpPr>
        <dsp:cNvPr id="0" name=""/>
        <dsp:cNvSpPr/>
      </dsp:nvSpPr>
      <dsp:spPr>
        <a:xfrm>
          <a:off x="1557540" y="2175669"/>
          <a:ext cx="2175669" cy="2175669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Sự</a:t>
          </a:r>
          <a:r>
            <a:rPr lang="en-GB" sz="2200" kern="1200" dirty="0"/>
            <a:t> </a:t>
          </a:r>
          <a:r>
            <a:rPr lang="en-GB" sz="2200" kern="1200" dirty="0" err="1"/>
            <a:t>cần</a:t>
          </a:r>
          <a:r>
            <a:rPr lang="en-GB" sz="2200" kern="1200" dirty="0"/>
            <a:t> </a:t>
          </a:r>
          <a:r>
            <a:rPr lang="en-GB" sz="2200" kern="1200" dirty="0" err="1"/>
            <a:t>thiết</a:t>
          </a:r>
          <a:endParaRPr lang="en-GB" sz="2200" kern="1200" dirty="0"/>
        </a:p>
      </dsp:txBody>
      <dsp:txXfrm>
        <a:off x="1876160" y="2719586"/>
        <a:ext cx="1538430" cy="108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58D37-5B2E-431C-8663-1330D73D2023}">
      <dsp:nvSpPr>
        <dsp:cNvPr id="0" name=""/>
        <dsp:cNvSpPr/>
      </dsp:nvSpPr>
      <dsp:spPr>
        <a:xfrm>
          <a:off x="157802" y="0"/>
          <a:ext cx="4351338" cy="4351338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Nhu</a:t>
          </a:r>
          <a:r>
            <a:rPr lang="en-GB" sz="2200" kern="1200" dirty="0"/>
            <a:t> </a:t>
          </a:r>
          <a:r>
            <a:rPr lang="en-GB" sz="2200" kern="1200" dirty="0" err="1"/>
            <a:t>cầu</a:t>
          </a:r>
          <a:endParaRPr lang="en-GB" sz="2200" kern="1200" dirty="0"/>
        </a:p>
      </dsp:txBody>
      <dsp:txXfrm>
        <a:off x="1573075" y="217566"/>
        <a:ext cx="1520792" cy="652700"/>
      </dsp:txXfrm>
    </dsp:sp>
    <dsp:sp modelId="{353FC928-0575-4646-8EA0-9C9AC3EF5893}">
      <dsp:nvSpPr>
        <dsp:cNvPr id="0" name=""/>
        <dsp:cNvSpPr/>
      </dsp:nvSpPr>
      <dsp:spPr>
        <a:xfrm>
          <a:off x="1013623" y="1087834"/>
          <a:ext cx="3263503" cy="3263503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</a:p>
      </dsp:txBody>
      <dsp:txXfrm>
        <a:off x="1884979" y="1291803"/>
        <a:ext cx="1520792" cy="611906"/>
      </dsp:txXfrm>
    </dsp:sp>
    <dsp:sp modelId="{B1AE8EBA-5080-47F0-AF93-5515F27C1089}">
      <dsp:nvSpPr>
        <dsp:cNvPr id="0" name=""/>
        <dsp:cNvSpPr/>
      </dsp:nvSpPr>
      <dsp:spPr>
        <a:xfrm>
          <a:off x="1557540" y="2175669"/>
          <a:ext cx="2175669" cy="2175669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Sự</a:t>
          </a:r>
          <a:r>
            <a:rPr lang="en-GB" sz="2200" kern="1200" dirty="0"/>
            <a:t> </a:t>
          </a:r>
          <a:r>
            <a:rPr lang="en-GB" sz="2200" kern="1200" dirty="0" err="1"/>
            <a:t>cần</a:t>
          </a:r>
          <a:r>
            <a:rPr lang="en-GB" sz="2200" kern="1200" dirty="0"/>
            <a:t> </a:t>
          </a:r>
          <a:r>
            <a:rPr lang="en-GB" sz="2200" kern="1200" dirty="0" err="1"/>
            <a:t>thiết</a:t>
          </a:r>
          <a:endParaRPr lang="en-GB" sz="2200" kern="1200" dirty="0"/>
        </a:p>
      </dsp:txBody>
      <dsp:txXfrm>
        <a:off x="1876160" y="2719586"/>
        <a:ext cx="1538430" cy="1087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58D37-5B2E-431C-8663-1330D73D2023}">
      <dsp:nvSpPr>
        <dsp:cNvPr id="0" name=""/>
        <dsp:cNvSpPr/>
      </dsp:nvSpPr>
      <dsp:spPr>
        <a:xfrm>
          <a:off x="469706" y="0"/>
          <a:ext cx="4351338" cy="4351338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Nhu</a:t>
          </a:r>
          <a:r>
            <a:rPr lang="en-GB" sz="2200" kern="1200" dirty="0"/>
            <a:t> </a:t>
          </a:r>
          <a:r>
            <a:rPr lang="en-GB" sz="2200" kern="1200" dirty="0" err="1"/>
            <a:t>cầu</a:t>
          </a:r>
          <a:endParaRPr lang="en-GB" sz="2200" kern="1200" dirty="0"/>
        </a:p>
      </dsp:txBody>
      <dsp:txXfrm>
        <a:off x="1884979" y="217566"/>
        <a:ext cx="1520792" cy="652700"/>
      </dsp:txXfrm>
    </dsp:sp>
    <dsp:sp modelId="{353FC928-0575-4646-8EA0-9C9AC3EF5893}">
      <dsp:nvSpPr>
        <dsp:cNvPr id="0" name=""/>
        <dsp:cNvSpPr/>
      </dsp:nvSpPr>
      <dsp:spPr>
        <a:xfrm>
          <a:off x="1013623" y="1087834"/>
          <a:ext cx="3263503" cy="3263503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</a:p>
      </dsp:txBody>
      <dsp:txXfrm>
        <a:off x="1884979" y="1291803"/>
        <a:ext cx="1520792" cy="611906"/>
      </dsp:txXfrm>
    </dsp:sp>
    <dsp:sp modelId="{B1AE8EBA-5080-47F0-AF93-5515F27C1089}">
      <dsp:nvSpPr>
        <dsp:cNvPr id="0" name=""/>
        <dsp:cNvSpPr/>
      </dsp:nvSpPr>
      <dsp:spPr>
        <a:xfrm>
          <a:off x="1557540" y="2175669"/>
          <a:ext cx="2175669" cy="2175669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Sự</a:t>
          </a:r>
          <a:r>
            <a:rPr lang="en-GB" sz="2200" kern="1200" dirty="0"/>
            <a:t> </a:t>
          </a:r>
          <a:r>
            <a:rPr lang="en-GB" sz="2200" kern="1200" dirty="0" err="1"/>
            <a:t>cần</a:t>
          </a:r>
          <a:r>
            <a:rPr lang="en-GB" sz="2200" kern="1200" dirty="0"/>
            <a:t> </a:t>
          </a:r>
          <a:r>
            <a:rPr lang="en-GB" sz="2200" kern="1200" dirty="0" err="1"/>
            <a:t>thiết</a:t>
          </a:r>
          <a:endParaRPr lang="en-GB" sz="2200" kern="1200" dirty="0"/>
        </a:p>
      </dsp:txBody>
      <dsp:txXfrm>
        <a:off x="1876160" y="2719586"/>
        <a:ext cx="153843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32AAD-213B-41C2-9363-5DDD546EC3D8}" type="datetimeFigureOut">
              <a:rPr lang="en-US" smtClean="0"/>
              <a:pPr/>
              <a:t>17-Nov-21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94BE3-415B-4A2B-B9E3-4A7EA3EBD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3432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24EED0-C1B1-46B4-8BB3-8E4EBEDAFC15}" type="datetimeFigureOut">
              <a:rPr lang="en-US" smtClean="0"/>
              <a:pPr/>
              <a:t>17-Nov-21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06BE95-4ED9-47BF-81CC-A92C3E96C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499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6BE95-4ED9-47BF-81CC-A92C3E96CE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25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oleObject" Target="../embeddings/oleObject1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oleObject" Target="../embeddings/oleObject2.bin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4.vml"/><Relationship Id="rId6" Type="http://schemas.openxmlformats.org/officeDocument/2006/relationships/tags" Target="../tags/tag23.xml"/><Relationship Id="rId11" Type="http://schemas.openxmlformats.org/officeDocument/2006/relationships/image" Target="../media/image4.png"/><Relationship Id="rId5" Type="http://schemas.openxmlformats.org/officeDocument/2006/relationships/tags" Target="../tags/tag22.xml"/><Relationship Id="rId10" Type="http://schemas.openxmlformats.org/officeDocument/2006/relationships/oleObject" Target="../embeddings/oleObject4.bin"/><Relationship Id="rId4" Type="http://schemas.openxmlformats.org/officeDocument/2006/relationships/tags" Target="../tags/tag2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4.png"/><Relationship Id="rId2" Type="http://schemas.openxmlformats.org/officeDocument/2006/relationships/tags" Target="../tags/tag2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4.png"/><Relationship Id="rId2" Type="http://schemas.openxmlformats.org/officeDocument/2006/relationships/tags" Target="../tags/tag2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p:oleObj spid="_x0000_s1034" name="think-cell Slide" r:id="rId7" imgW="360" imgH="360" progId="">
              <p:embed/>
            </p:oleObj>
          </a:graphicData>
        </a:graphic>
      </p:graphicFrame>
      <p:sp>
        <p:nvSpPr>
          <p:cNvPr id="10" name="Rectangle 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3962400"/>
            <a:ext cx="12192000" cy="28956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914400" y="911232"/>
            <a:ext cx="10363200" cy="1470025"/>
          </a:xfrm>
        </p:spPr>
        <p:txBody>
          <a:bodyPr/>
          <a:lstStyle>
            <a:lvl1pPr algn="l"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914400" y="4038600"/>
            <a:ext cx="8534400" cy="685800"/>
          </a:xfrm>
        </p:spPr>
        <p:txBody>
          <a:bodyPr/>
          <a:lstStyle>
            <a:lvl1pPr marL="0" indent="0" algn="l">
              <a:buNone/>
              <a:defRPr sz="1125"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87238" y="4800603"/>
            <a:ext cx="2590364" cy="8820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735382"/>
            <a:ext cx="12192000" cy="0"/>
          </a:xfrm>
          <a:prstGeom prst="line">
            <a:avLst/>
          </a:prstGeom>
          <a:ln w="2667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57857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p:oleObj spid="_x0000_s2058" name="think-cell Slide" r:id="rId7" imgW="360" imgH="360" progId="">
              <p:embed/>
            </p:oleObj>
          </a:graphicData>
        </a:graphic>
      </p:graphicFrame>
      <p:sp>
        <p:nvSpPr>
          <p:cNvPr id="10" name="Rectangle 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 userDrawn="1">
            <p:ph type="title"/>
            <p:custDataLst>
              <p:tags r:id="rId5"/>
            </p:custDataLst>
          </p:nvPr>
        </p:nvSpPr>
        <p:spPr>
          <a:xfrm>
            <a:off x="187572" y="349253"/>
            <a:ext cx="9997440" cy="3077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3"/>
          <p:cNvSpPr>
            <a:spLocks noGrp="1"/>
          </p:cNvSpPr>
          <p:nvPr userDrawn="1">
            <p:ph type="sldNum" sz="quarter" idx="11"/>
          </p:nvPr>
        </p:nvSpPr>
        <p:spPr>
          <a:xfrm>
            <a:off x="11332638" y="6400800"/>
            <a:ext cx="656167" cy="457200"/>
          </a:xfrm>
        </p:spPr>
        <p:txBody>
          <a:bodyPr anchor="b"/>
          <a:lstStyle>
            <a:lvl1pPr>
              <a:defRPr sz="1200"/>
            </a:lvl1pPr>
          </a:lstStyle>
          <a:p>
            <a:pPr>
              <a:defRPr/>
            </a:pPr>
            <a:fld id="{A89EEDA5-5D9C-4408-B57D-FD50105035E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2"/>
          <p:cNvSpPr>
            <a:spLocks noGrp="1"/>
          </p:cNvSpPr>
          <p:nvPr userDrawn="1">
            <p:ph type="ftr" sz="quarter" idx="10"/>
          </p:nvPr>
        </p:nvSpPr>
        <p:spPr>
          <a:xfrm>
            <a:off x="187572" y="6400800"/>
            <a:ext cx="11145061" cy="457200"/>
          </a:xfrm>
        </p:spPr>
        <p:txBody>
          <a:bodyPr anchor="b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85013" y="184962"/>
            <a:ext cx="1853443" cy="63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6469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52728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252541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0" y="6400800"/>
            <a:ext cx="11277600" cy="457200"/>
          </a:xfrm>
          <a:prstGeom prst="rect">
            <a:avLst/>
          </a:prstGeom>
          <a:ln/>
        </p:spPr>
        <p:txBody>
          <a:bodyPr/>
          <a:lstStyle>
            <a:lvl1pPr algn="l">
              <a:defRPr sz="563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Source: Dalberg analysis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xfrm>
            <a:off x="11332638" y="6400800"/>
            <a:ext cx="656167" cy="457200"/>
          </a:xfrm>
          <a:prstGeom prst="rect">
            <a:avLst/>
          </a:prstGeom>
          <a:ln/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D6908FB-49DC-4B50-A019-8185590FA89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85013" y="184962"/>
            <a:ext cx="1853443" cy="63109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7065582"/>
            <a:ext cx="12192000" cy="0"/>
          </a:xfrm>
          <a:prstGeom prst="line">
            <a:avLst/>
          </a:prstGeom>
          <a:ln w="2667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38487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p:oleObj spid="_x0000_s3082" name="think-cell Slide" r:id="rId8" imgW="360" imgH="360" progId="">
              <p:embed/>
            </p:oleObj>
          </a:graphicData>
        </a:graphic>
      </p:graphicFrame>
      <p:sp>
        <p:nvSpPr>
          <p:cNvPr id="8" name="Rectangle 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0" y="927100"/>
            <a:ext cx="5994400" cy="5930900"/>
          </a:xfrm>
        </p:spPr>
        <p:txBody>
          <a:bodyPr/>
          <a:lstStyle>
            <a:lvl1pPr>
              <a:defRPr sz="788"/>
            </a:lvl1pPr>
            <a:lvl2pPr>
              <a:defRPr sz="675"/>
            </a:lvl2pPr>
            <a:lvl3pPr>
              <a:defRPr sz="563"/>
            </a:lvl3pPr>
            <a:lvl4pPr>
              <a:defRPr sz="506"/>
            </a:lvl4pPr>
            <a:lvl5pPr>
              <a:defRPr sz="506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197600" y="927100"/>
            <a:ext cx="5994400" cy="5930900"/>
          </a:xfrm>
        </p:spPr>
        <p:txBody>
          <a:bodyPr/>
          <a:lstStyle>
            <a:lvl1pPr>
              <a:defRPr sz="788"/>
            </a:lvl1pPr>
            <a:lvl2pPr>
              <a:defRPr sz="675"/>
            </a:lvl2pPr>
            <a:lvl3pPr>
              <a:defRPr sz="563"/>
            </a:lvl3pPr>
            <a:lvl4pPr>
              <a:defRPr sz="506"/>
            </a:lvl4pPr>
            <a:lvl5pPr>
              <a:defRPr sz="506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187572" y="349253"/>
            <a:ext cx="9997440" cy="3077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13"/>
          <p:cNvSpPr>
            <a:spLocks noGrp="1"/>
          </p:cNvSpPr>
          <p:nvPr userDrawn="1">
            <p:ph type="sldNum" sz="quarter" idx="11"/>
          </p:nvPr>
        </p:nvSpPr>
        <p:spPr>
          <a:xfrm>
            <a:off x="11332638" y="6400800"/>
            <a:ext cx="656167" cy="457200"/>
          </a:xfrm>
        </p:spPr>
        <p:txBody>
          <a:bodyPr anchor="b"/>
          <a:lstStyle>
            <a:lvl1pPr>
              <a:defRPr sz="1200"/>
            </a:lvl1pPr>
          </a:lstStyle>
          <a:p>
            <a:pPr>
              <a:defRPr/>
            </a:pPr>
            <a:fld id="{A89EEDA5-5D9C-4408-B57D-FD50105035E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ooter Placeholder 12"/>
          <p:cNvSpPr>
            <a:spLocks noGrp="1"/>
          </p:cNvSpPr>
          <p:nvPr userDrawn="1">
            <p:ph type="ftr" sz="quarter" idx="10"/>
          </p:nvPr>
        </p:nvSpPr>
        <p:spPr>
          <a:xfrm>
            <a:off x="187572" y="6400800"/>
            <a:ext cx="11145061" cy="457200"/>
          </a:xfrm>
        </p:spPr>
        <p:txBody>
          <a:bodyPr anchor="b"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Source: Dalberg analysis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85013" y="184962"/>
            <a:ext cx="1853443" cy="63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08188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p:oleObj spid="_x0000_s4106" name="think-cell Slide" r:id="rId10" imgW="360" imgH="360" progId="">
              <p:embed/>
            </p:oleObj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2"/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187572" y="349253"/>
            <a:ext cx="9997440" cy="3077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Slide Number Placeholder 13"/>
          <p:cNvSpPr>
            <a:spLocks noGrp="1"/>
          </p:cNvSpPr>
          <p:nvPr userDrawn="1">
            <p:ph type="sldNum" sz="quarter" idx="11"/>
          </p:nvPr>
        </p:nvSpPr>
        <p:spPr>
          <a:xfrm>
            <a:off x="11332638" y="6400800"/>
            <a:ext cx="656167" cy="457200"/>
          </a:xfrm>
        </p:spPr>
        <p:txBody>
          <a:bodyPr anchor="b"/>
          <a:lstStyle>
            <a:lvl1pPr>
              <a:defRPr sz="1200"/>
            </a:lvl1pPr>
          </a:lstStyle>
          <a:p>
            <a:pPr>
              <a:defRPr/>
            </a:pPr>
            <a:fld id="{A89EEDA5-5D9C-4408-B57D-FD50105035E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ooter Placeholder 12"/>
          <p:cNvSpPr>
            <a:spLocks noGrp="1"/>
          </p:cNvSpPr>
          <p:nvPr userDrawn="1">
            <p:ph type="ftr" sz="quarter" idx="10"/>
          </p:nvPr>
        </p:nvSpPr>
        <p:spPr>
          <a:xfrm>
            <a:off x="187572" y="6400800"/>
            <a:ext cx="11145061" cy="457200"/>
          </a:xfrm>
        </p:spPr>
        <p:txBody>
          <a:bodyPr anchor="b"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Source: Dalberg analysis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85013" y="184962"/>
            <a:ext cx="1853443" cy="63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72694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p:oleObj spid="_x0000_s5130" name="think-cell Slide" r:id="rId6" imgW="360" imgH="360" progId="">
              <p:embed/>
            </p:oleObj>
          </a:graphicData>
        </a:graphic>
      </p:graphicFrame>
      <p:sp>
        <p:nvSpPr>
          <p:cNvPr id="8" name="Rectangle 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>
          <a:xfrm>
            <a:off x="187572" y="349253"/>
            <a:ext cx="9997440" cy="3077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3"/>
          <p:cNvSpPr>
            <a:spLocks noGrp="1"/>
          </p:cNvSpPr>
          <p:nvPr userDrawn="1">
            <p:ph type="sldNum" sz="quarter" idx="11"/>
          </p:nvPr>
        </p:nvSpPr>
        <p:spPr>
          <a:xfrm>
            <a:off x="11332638" y="6400800"/>
            <a:ext cx="656167" cy="457200"/>
          </a:xfrm>
        </p:spPr>
        <p:txBody>
          <a:bodyPr anchor="b"/>
          <a:lstStyle>
            <a:lvl1pPr>
              <a:defRPr sz="1200"/>
            </a:lvl1pPr>
          </a:lstStyle>
          <a:p>
            <a:pPr>
              <a:defRPr/>
            </a:pPr>
            <a:fld id="{A89EEDA5-5D9C-4408-B57D-FD50105035E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2"/>
          <p:cNvSpPr>
            <a:spLocks noGrp="1"/>
          </p:cNvSpPr>
          <p:nvPr userDrawn="1">
            <p:ph type="ftr" sz="quarter" idx="10"/>
          </p:nvPr>
        </p:nvSpPr>
        <p:spPr>
          <a:xfrm>
            <a:off x="187572" y="6400800"/>
            <a:ext cx="11145061" cy="457200"/>
          </a:xfrm>
        </p:spPr>
        <p:txBody>
          <a:bodyPr anchor="b"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Source: Dalberg analysis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85013" y="184962"/>
            <a:ext cx="1853443" cy="63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92417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p:oleObj spid="_x0000_s6154" name="think-cell Slide" r:id="rId6" imgW="360" imgH="360" progId="">
              <p:embed/>
            </p:oleObj>
          </a:graphicData>
        </a:graphic>
      </p:graphicFrame>
      <p:sp>
        <p:nvSpPr>
          <p:cNvPr id="7" name="Rectangle 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>
          <a:xfrm>
            <a:off x="187572" y="349253"/>
            <a:ext cx="9997440" cy="3077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 userDrawn="1">
            <p:ph type="sldNum" sz="quarter" idx="11"/>
          </p:nvPr>
        </p:nvSpPr>
        <p:spPr>
          <a:xfrm>
            <a:off x="11332638" y="6400800"/>
            <a:ext cx="656167" cy="457200"/>
          </a:xfrm>
        </p:spPr>
        <p:txBody>
          <a:bodyPr anchor="b"/>
          <a:lstStyle>
            <a:lvl1pPr>
              <a:defRPr sz="1200"/>
            </a:lvl1pPr>
          </a:lstStyle>
          <a:p>
            <a:pPr>
              <a:defRPr/>
            </a:pPr>
            <a:fld id="{A89EEDA5-5D9C-4408-B57D-FD50105035E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12"/>
          <p:cNvSpPr>
            <a:spLocks noGrp="1"/>
          </p:cNvSpPr>
          <p:nvPr userDrawn="1">
            <p:ph type="ftr" sz="quarter" idx="10"/>
          </p:nvPr>
        </p:nvSpPr>
        <p:spPr>
          <a:xfrm>
            <a:off x="187572" y="6400800"/>
            <a:ext cx="11145061" cy="457200"/>
          </a:xfrm>
        </p:spPr>
        <p:txBody>
          <a:bodyPr anchor="b"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Source: Dalberg analysis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85013" y="184962"/>
            <a:ext cx="1853443" cy="63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67343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079F-2EB6-4F3C-A8D6-A5F56CCF7B00}" type="datetimeFigureOut">
              <a:rPr lang="en-US" smtClean="0"/>
              <a:pPr/>
              <a:t>17-Nov-21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A1C9-E7CE-49D9-8627-944005539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03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A3D28CF-7574-46F7-A87E-7CF84F32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4F32F11-0C01-4701-AEF8-8F69E11DF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3D224E60-5358-40E9-A1CD-3B9614EA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173D-69C3-4C83-9FBA-1EFD32066438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D10156EE-283E-4D10-8690-A84760FD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D3EEF954-1D47-427E-9825-3244E872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5E6A-F42A-457A-A281-512D814392E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545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2967" y="206378"/>
            <a:ext cx="9245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Add Title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27100"/>
            <a:ext cx="12192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0" y="6400800"/>
            <a:ext cx="11277600" cy="457200"/>
          </a:xfrm>
          <a:prstGeom prst="rect">
            <a:avLst/>
          </a:prstGeom>
          <a:ln/>
        </p:spPr>
        <p:txBody>
          <a:bodyPr/>
          <a:lstStyle>
            <a:lvl1pPr algn="l">
              <a:defRPr sz="563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Source: Dalberg analysis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11332638" y="6400800"/>
            <a:ext cx="656167" cy="457200"/>
          </a:xfrm>
          <a:prstGeom prst="rect">
            <a:avLst/>
          </a:prstGeom>
          <a:ln/>
        </p:spPr>
        <p:txBody>
          <a:bodyPr anchor="ctr"/>
          <a:lstStyle>
            <a:lvl1pPr algn="r">
              <a:defRPr sz="563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6908FB-49DC-4B50-A019-8185590FA893}" type="slidenum">
              <a:rPr 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14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81" r:id="rId8"/>
    <p:sldLayoutId id="2147483682" r:id="rId9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350" b="1">
          <a:solidFill>
            <a:srgbClr val="40417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94" b="1">
          <a:solidFill>
            <a:srgbClr val="40417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94" b="1">
          <a:solidFill>
            <a:srgbClr val="40417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94" b="1">
          <a:solidFill>
            <a:srgbClr val="40417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94" b="1">
          <a:solidFill>
            <a:srgbClr val="404176"/>
          </a:solidFill>
          <a:latin typeface="Arial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194" b="1">
          <a:solidFill>
            <a:srgbClr val="404176"/>
          </a:solidFill>
          <a:latin typeface="Arial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194" b="1">
          <a:solidFill>
            <a:srgbClr val="404176"/>
          </a:solidFill>
          <a:latin typeface="Arial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194" b="1">
          <a:solidFill>
            <a:srgbClr val="404176"/>
          </a:solidFill>
          <a:latin typeface="Arial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194" b="1">
          <a:solidFill>
            <a:srgbClr val="404176"/>
          </a:solidFill>
          <a:latin typeface="Arial" charset="0"/>
        </a:defRPr>
      </a:lvl9pPr>
    </p:titleStyle>
    <p:bodyStyle>
      <a:lvl1pPr marL="436662" indent="-207169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Font typeface="Webdings" pitchFamily="18" charset="2"/>
        <a:buChar char="="/>
        <a:defRPr sz="788">
          <a:solidFill>
            <a:srgbClr val="404176"/>
          </a:solidFill>
          <a:latin typeface="+mn-lt"/>
          <a:ea typeface="+mn-ea"/>
          <a:cs typeface="+mn-cs"/>
        </a:defRPr>
      </a:lvl1pPr>
      <a:lvl2pPr marL="757238" indent="-15627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Font typeface="Webdings" pitchFamily="18" charset="2"/>
        <a:buChar char="&lt;"/>
        <a:defRPr sz="675">
          <a:solidFill>
            <a:srgbClr val="404176"/>
          </a:solidFill>
          <a:latin typeface="+mn-lt"/>
        </a:defRPr>
      </a:lvl2pPr>
      <a:lvl3pPr marL="1002804" indent="-52685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Font typeface="Webdings" pitchFamily="18" charset="2"/>
        <a:buChar char="="/>
        <a:defRPr sz="563">
          <a:solidFill>
            <a:srgbClr val="404176"/>
          </a:solidFill>
          <a:latin typeface="+mn-lt"/>
        </a:defRPr>
      </a:lvl3pPr>
      <a:lvl4pPr marL="1231404" indent="-127695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1125">
          <a:solidFill>
            <a:schemeClr val="tx1"/>
          </a:solidFill>
          <a:latin typeface="Times New Roman" pitchFamily="18" charset="0"/>
        </a:defRPr>
      </a:lvl4pPr>
      <a:lvl5pPr marL="1417142" indent="-127695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1125">
          <a:solidFill>
            <a:schemeClr val="tx1"/>
          </a:solidFill>
          <a:latin typeface="Times New Roman" pitchFamily="18" charset="0"/>
        </a:defRPr>
      </a:lvl5pPr>
      <a:lvl6pPr marL="1674317" indent="-127695" algn="l" rtl="0" fontAlgn="base">
        <a:spcBef>
          <a:spcPct val="20000"/>
        </a:spcBef>
        <a:spcAft>
          <a:spcPct val="0"/>
        </a:spcAft>
        <a:buBlip>
          <a:blip r:embed="rId13"/>
        </a:buBlip>
        <a:defRPr sz="1125">
          <a:solidFill>
            <a:schemeClr val="tx1"/>
          </a:solidFill>
          <a:latin typeface="Times New Roman" pitchFamily="18" charset="0"/>
        </a:defRPr>
      </a:lvl6pPr>
      <a:lvl7pPr marL="1931492" indent="-127695" algn="l" rtl="0" fontAlgn="base">
        <a:spcBef>
          <a:spcPct val="20000"/>
        </a:spcBef>
        <a:spcAft>
          <a:spcPct val="0"/>
        </a:spcAft>
        <a:buBlip>
          <a:blip r:embed="rId13"/>
        </a:buBlip>
        <a:defRPr sz="1125">
          <a:solidFill>
            <a:schemeClr val="tx1"/>
          </a:solidFill>
          <a:latin typeface="Times New Roman" pitchFamily="18" charset="0"/>
        </a:defRPr>
      </a:lvl7pPr>
      <a:lvl8pPr marL="2188667" indent="-127695" algn="l" rtl="0" fontAlgn="base">
        <a:spcBef>
          <a:spcPct val="20000"/>
        </a:spcBef>
        <a:spcAft>
          <a:spcPct val="0"/>
        </a:spcAft>
        <a:buBlip>
          <a:blip r:embed="rId13"/>
        </a:buBlip>
        <a:defRPr sz="1125">
          <a:solidFill>
            <a:schemeClr val="tx1"/>
          </a:solidFill>
          <a:latin typeface="Times New Roman" pitchFamily="18" charset="0"/>
        </a:defRPr>
      </a:lvl8pPr>
      <a:lvl9pPr marL="2445842" indent="-127695" algn="l" rtl="0" fontAlgn="base">
        <a:spcBef>
          <a:spcPct val="20000"/>
        </a:spcBef>
        <a:spcAft>
          <a:spcPct val="0"/>
        </a:spcAft>
        <a:buBlip>
          <a:blip r:embed="rId13"/>
        </a:buBlip>
        <a:defRPr sz="1125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xmlns="" id="{DDF3BDFD-FD3B-424A-A13A-769129F13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582" y="957641"/>
            <a:ext cx="10363200" cy="2388228"/>
          </a:xfrm>
        </p:spPr>
        <p:txBody>
          <a:bodyPr/>
          <a:lstStyle/>
          <a:p>
            <a:r>
              <a:rPr lang="en-GB" sz="2400" err="1"/>
              <a:t>Công</a:t>
            </a:r>
            <a:r>
              <a:rPr lang="en-GB" sz="2400"/>
              <a:t> </a:t>
            </a:r>
            <a:r>
              <a:rPr lang="en-GB" sz="2400" err="1"/>
              <a:t>nghệ</a:t>
            </a:r>
            <a:r>
              <a:rPr lang="en-GB" sz="2400"/>
              <a:t> </a:t>
            </a:r>
            <a:r>
              <a:rPr lang="en-GB" sz="2400" err="1"/>
              <a:t>số</a:t>
            </a:r>
            <a:r>
              <a:rPr lang="en-GB" sz="2400"/>
              <a:t> </a:t>
            </a:r>
            <a:r>
              <a:rPr lang="en-GB" sz="2400" err="1"/>
              <a:t>trong</a:t>
            </a:r>
            <a:r>
              <a:rPr lang="en-GB" sz="2400"/>
              <a:t> </a:t>
            </a:r>
            <a:r>
              <a:rPr lang="en-GB" sz="2400" err="1"/>
              <a:t>bối</a:t>
            </a:r>
            <a:r>
              <a:rPr lang="en-GB" sz="2400"/>
              <a:t> </a:t>
            </a:r>
            <a:r>
              <a:rPr lang="en-GB" sz="2400" err="1"/>
              <a:t>cảnh</a:t>
            </a:r>
            <a:r>
              <a:rPr lang="en-GB" sz="2400"/>
              <a:t> </a:t>
            </a:r>
            <a:r>
              <a:rPr lang="en-GB" sz="2400" err="1"/>
              <a:t>già</a:t>
            </a:r>
            <a:r>
              <a:rPr lang="en-GB" sz="2400"/>
              <a:t> </a:t>
            </a:r>
            <a:r>
              <a:rPr lang="en-GB" sz="2400" err="1"/>
              <a:t>hóa</a:t>
            </a:r>
            <a:r>
              <a:rPr lang="en-GB" sz="2400"/>
              <a:t>: </a:t>
            </a:r>
            <a:br>
              <a:rPr lang="en-GB" sz="2400"/>
            </a:br>
            <a:r>
              <a:rPr lang="en-GB" sz="2400" err="1"/>
              <a:t>Vai</a:t>
            </a:r>
            <a:r>
              <a:rPr lang="en-GB" sz="2400"/>
              <a:t> </a:t>
            </a:r>
            <a:r>
              <a:rPr lang="en-GB" sz="2400" err="1"/>
              <a:t>trò</a:t>
            </a:r>
            <a:r>
              <a:rPr lang="en-GB" sz="2400"/>
              <a:t> </a:t>
            </a:r>
            <a:r>
              <a:rPr lang="en-GB" sz="2400" err="1"/>
              <a:t>của</a:t>
            </a:r>
            <a:r>
              <a:rPr lang="en-GB" sz="2400"/>
              <a:t> </a:t>
            </a:r>
            <a:r>
              <a:rPr lang="en-GB" sz="2400" err="1"/>
              <a:t>Chính</a:t>
            </a:r>
            <a:r>
              <a:rPr lang="en-GB" sz="2400"/>
              <a:t> </a:t>
            </a:r>
            <a:r>
              <a:rPr lang="en-GB" sz="2400" err="1"/>
              <a:t>phủ</a:t>
            </a:r>
            <a:r>
              <a:rPr lang="en-GB" sz="2400"/>
              <a:t> </a:t>
            </a:r>
            <a:r>
              <a:rPr lang="en-GB" sz="2400" err="1"/>
              <a:t>là</a:t>
            </a:r>
            <a:r>
              <a:rPr lang="en-GB" sz="2400"/>
              <a:t> </a:t>
            </a:r>
            <a:r>
              <a:rPr lang="en-GB" sz="2400" err="1"/>
              <a:t>gì</a:t>
            </a:r>
            <a:r>
              <a:rPr lang="en-GB" sz="2400"/>
              <a:t>?</a:t>
            </a:r>
            <a:endParaRPr lang="ja-JP" altLang="en-US" sz="2400"/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xmlns="" id="{1BAB77E4-3129-450D-BDE8-283B9A3EBD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sz="2000" i="1"/>
              <a:t>Rintaro Mori MD PhD MSc FRCPCH</a:t>
            </a:r>
          </a:p>
          <a:p>
            <a:r>
              <a:rPr lang="en-US" altLang="ja-JP" sz="1600" i="1" err="1"/>
              <a:t>Cố</a:t>
            </a:r>
            <a:r>
              <a:rPr lang="en-US" altLang="ja-JP" sz="1600" i="1"/>
              <a:t> </a:t>
            </a:r>
            <a:r>
              <a:rPr lang="en-US" altLang="ja-JP" sz="1600" i="1" err="1"/>
              <a:t>vấn</a:t>
            </a:r>
            <a:r>
              <a:rPr lang="en-US" altLang="ja-JP" sz="1600" i="1"/>
              <a:t> </a:t>
            </a:r>
            <a:r>
              <a:rPr lang="en-US" altLang="ja-JP" sz="1600" i="1" err="1"/>
              <a:t>khu</a:t>
            </a:r>
            <a:r>
              <a:rPr lang="en-US" altLang="ja-JP" sz="1600" i="1"/>
              <a:t> </a:t>
            </a:r>
            <a:r>
              <a:rPr lang="en-US" altLang="ja-JP" sz="1600" i="1" err="1"/>
              <a:t>vực</a:t>
            </a:r>
            <a:r>
              <a:rPr lang="en-US" altLang="ja-JP" sz="1600" i="1"/>
              <a:t>, </a:t>
            </a:r>
            <a:r>
              <a:rPr lang="en-US" altLang="ja-JP" sz="1600" i="1" err="1"/>
              <a:t>Già</a:t>
            </a:r>
            <a:r>
              <a:rPr lang="en-US" altLang="ja-JP" sz="1600" i="1"/>
              <a:t> </a:t>
            </a:r>
            <a:r>
              <a:rPr lang="en-US" altLang="ja-JP" sz="1600" i="1" err="1"/>
              <a:t>hóa</a:t>
            </a:r>
            <a:r>
              <a:rPr lang="en-US" altLang="ja-JP" sz="1600" i="1"/>
              <a:t> </a:t>
            </a:r>
            <a:r>
              <a:rPr lang="en-US" altLang="ja-JP" sz="1600" i="1" err="1"/>
              <a:t>Dân</a:t>
            </a:r>
            <a:r>
              <a:rPr lang="en-US" altLang="ja-JP" sz="1600" i="1"/>
              <a:t> </a:t>
            </a:r>
            <a:r>
              <a:rPr lang="en-US" altLang="ja-JP" sz="1600" i="1" err="1"/>
              <a:t>số</a:t>
            </a:r>
            <a:r>
              <a:rPr lang="en-US" altLang="ja-JP" sz="1600" i="1"/>
              <a:t> </a:t>
            </a:r>
            <a:r>
              <a:rPr lang="en-US" altLang="ja-JP" sz="1600" i="1" err="1"/>
              <a:t>và</a:t>
            </a:r>
            <a:r>
              <a:rPr lang="en-US" altLang="ja-JP" sz="1600" i="1"/>
              <a:t> </a:t>
            </a:r>
            <a:r>
              <a:rPr lang="en-US" altLang="ja-JP" sz="1600" i="1" err="1"/>
              <a:t>Phát</a:t>
            </a:r>
            <a:r>
              <a:rPr lang="en-US" altLang="ja-JP" sz="1600" i="1"/>
              <a:t> triển </a:t>
            </a:r>
            <a:r>
              <a:rPr lang="en-US" altLang="ja-JP" sz="1600" i="1" err="1"/>
              <a:t>Bền</a:t>
            </a:r>
            <a:r>
              <a:rPr lang="en-US" altLang="ja-JP" sz="1600" i="1"/>
              <a:t> </a:t>
            </a:r>
            <a:r>
              <a:rPr lang="en-US" altLang="ja-JP" sz="1600" i="1" err="1"/>
              <a:t>vững</a:t>
            </a:r>
            <a:endParaRPr lang="en-US" altLang="ja-JP" sz="1600" i="1"/>
          </a:p>
          <a:p>
            <a:r>
              <a:rPr lang="en-US" altLang="ja-JP" sz="1600" i="1" err="1"/>
              <a:t>Văn</a:t>
            </a:r>
            <a:r>
              <a:rPr lang="en-US" altLang="ja-JP" sz="1600" i="1"/>
              <a:t> </a:t>
            </a:r>
            <a:r>
              <a:rPr lang="en-US" altLang="ja-JP" sz="1600" i="1" err="1"/>
              <a:t>phòng</a:t>
            </a:r>
            <a:r>
              <a:rPr lang="en-US" altLang="ja-JP" sz="1600" i="1"/>
              <a:t> </a:t>
            </a:r>
            <a:r>
              <a:rPr lang="en-US" altLang="ja-JP" sz="1600" i="1" err="1"/>
              <a:t>khu</a:t>
            </a:r>
            <a:r>
              <a:rPr lang="en-US" altLang="ja-JP" sz="1600" i="1"/>
              <a:t> </a:t>
            </a:r>
            <a:r>
              <a:rPr lang="en-US" altLang="ja-JP" sz="1600" i="1" err="1"/>
              <a:t>vực</a:t>
            </a:r>
            <a:r>
              <a:rPr lang="en-US" altLang="ja-JP" sz="1600" i="1"/>
              <a:t> </a:t>
            </a:r>
            <a:r>
              <a:rPr lang="en-US" altLang="ja-JP" sz="1600" i="1" err="1"/>
              <a:t>châu</a:t>
            </a:r>
            <a:r>
              <a:rPr lang="en-US" altLang="ja-JP" sz="1600" i="1"/>
              <a:t> Á-TBD, UNFPA</a:t>
            </a:r>
          </a:p>
          <a:p>
            <a:r>
              <a:rPr lang="en-US" altLang="ja-JP" sz="1600" i="1"/>
              <a:t>GS </a:t>
            </a:r>
            <a:r>
              <a:rPr lang="en-US" altLang="ja-JP" sz="1600" i="1" err="1"/>
              <a:t>thỉnh</a:t>
            </a:r>
            <a:r>
              <a:rPr lang="en-US" altLang="ja-JP" sz="1600" i="1"/>
              <a:t> </a:t>
            </a:r>
            <a:r>
              <a:rPr lang="en-US" altLang="ja-JP" sz="1600" i="1" err="1"/>
              <a:t>giảng</a:t>
            </a:r>
            <a:r>
              <a:rPr lang="en-US" altLang="ja-JP" sz="1600" i="1"/>
              <a:t>, </a:t>
            </a:r>
            <a:r>
              <a:rPr lang="en-US" altLang="ja-JP" sz="1600" i="1" err="1"/>
              <a:t>Trường</a:t>
            </a:r>
            <a:r>
              <a:rPr lang="en-US" altLang="ja-JP" sz="1600" i="1"/>
              <a:t> </a:t>
            </a:r>
            <a:r>
              <a:rPr lang="en-US" altLang="ja-JP" sz="1600" i="1" err="1"/>
              <a:t>đại</a:t>
            </a:r>
            <a:r>
              <a:rPr lang="en-US" altLang="ja-JP" sz="1600" i="1"/>
              <a:t> </a:t>
            </a:r>
            <a:r>
              <a:rPr lang="en-US" altLang="ja-JP" sz="1600" i="1" err="1"/>
              <a:t>học</a:t>
            </a:r>
            <a:r>
              <a:rPr lang="en-US" altLang="ja-JP" sz="1600" i="1"/>
              <a:t> Y khoa, </a:t>
            </a:r>
            <a:r>
              <a:rPr lang="en-US" altLang="ja-JP" sz="1600" i="1" err="1"/>
              <a:t>Đại</a:t>
            </a:r>
            <a:r>
              <a:rPr lang="en-US" altLang="ja-JP" sz="1600" i="1"/>
              <a:t> </a:t>
            </a:r>
            <a:r>
              <a:rPr lang="en-US" altLang="ja-JP" sz="1600" i="1" err="1"/>
              <a:t>học</a:t>
            </a:r>
            <a:r>
              <a:rPr lang="en-US" altLang="ja-JP" sz="1600" i="1"/>
              <a:t> </a:t>
            </a:r>
            <a:r>
              <a:rPr lang="en-US" altLang="ja-JP" sz="1600" i="1" err="1"/>
              <a:t>Tổng</a:t>
            </a:r>
            <a:r>
              <a:rPr lang="en-US" altLang="ja-JP" sz="1600" i="1"/>
              <a:t> </a:t>
            </a:r>
            <a:r>
              <a:rPr lang="en-US" altLang="ja-JP" sz="1600" i="1" err="1"/>
              <a:t>hợp</a:t>
            </a:r>
            <a:r>
              <a:rPr lang="en-US" altLang="ja-JP" sz="1600" i="1"/>
              <a:t> Kyoto</a:t>
            </a:r>
            <a:endParaRPr lang="ja-JP" altLang="en-US" sz="1600" i="1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F1F10C0D-FD83-4F8E-9A9F-E870AC2E4D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75876" y="6400800"/>
            <a:ext cx="492125" cy="457200"/>
          </a:xfrm>
        </p:spPr>
        <p:txBody>
          <a:bodyPr/>
          <a:lstStyle/>
          <a:p>
            <a:pPr>
              <a:defRPr/>
            </a:pPr>
            <a:fld id="{A89EEDA5-5D9C-4408-B57D-FD50105035E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815055DD-2121-45AD-9D7C-E423BA40B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333" y="874510"/>
            <a:ext cx="2839085" cy="255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552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sz="2400"/>
              <a:t>Health System: </a:t>
            </a:r>
            <a:r>
              <a:rPr kumimoji="1" lang="en-GB" sz="2400" i="1"/>
              <a:t>Necessities versus Demands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9162858"/>
              </p:ext>
            </p:extLst>
          </p:nvPr>
        </p:nvGraphicFramePr>
        <p:xfrm>
          <a:off x="838200" y="1825625"/>
          <a:ext cx="529075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6713838" y="1825625"/>
            <a:ext cx="3962400" cy="11729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GB" err="1"/>
              <a:t>Thực</a:t>
            </a:r>
            <a:r>
              <a:rPr kumimoji="1" lang="en-GB"/>
              <a:t> </a:t>
            </a:r>
            <a:r>
              <a:rPr kumimoji="1" lang="en-GB" err="1"/>
              <a:t>hành</a:t>
            </a:r>
            <a:r>
              <a:rPr kumimoji="1" lang="en-GB"/>
              <a:t> </a:t>
            </a:r>
            <a:r>
              <a:rPr kumimoji="1" lang="en-GB" err="1"/>
              <a:t>cá</a:t>
            </a:r>
            <a:r>
              <a:rPr kumimoji="1" lang="en-GB"/>
              <a:t> nhân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713838" y="2998573"/>
            <a:ext cx="3962400" cy="317839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10" name="正方形/長方形 9"/>
          <p:cNvSpPr/>
          <p:nvPr/>
        </p:nvSpPr>
        <p:spPr>
          <a:xfrm>
            <a:off x="6722076" y="4184821"/>
            <a:ext cx="3954162" cy="19921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GB"/>
              <a:t>Dịch vụ Y </a:t>
            </a:r>
            <a:r>
              <a:rPr kumimoji="1" lang="en-GB" err="1"/>
              <a:t>tế</a:t>
            </a:r>
            <a:r>
              <a:rPr kumimoji="1" lang="en-GB"/>
              <a:t> </a:t>
            </a:r>
            <a:r>
              <a:rPr kumimoji="1" lang="en-GB" err="1"/>
              <a:t>Quốc</a:t>
            </a:r>
            <a:r>
              <a:rPr kumimoji="1" lang="en-GB"/>
              <a:t> </a:t>
            </a:r>
            <a:r>
              <a:rPr kumimoji="1" lang="en-GB" err="1"/>
              <a:t>gia</a:t>
            </a:r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xmlns="" val="143407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sz="2400"/>
              <a:t>Integration of market mechanism and socialist approach</a:t>
            </a:r>
            <a:endParaRPr kumimoji="1" lang="en-GB" sz="2400" i="1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5978535"/>
              </p:ext>
            </p:extLst>
          </p:nvPr>
        </p:nvGraphicFramePr>
        <p:xfrm>
          <a:off x="838200" y="1825625"/>
          <a:ext cx="529075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6713838" y="1825625"/>
            <a:ext cx="3962400" cy="43513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3" name="二等辺三角形 2"/>
          <p:cNvSpPr/>
          <p:nvPr/>
        </p:nvSpPr>
        <p:spPr>
          <a:xfrm>
            <a:off x="6713838" y="2767913"/>
            <a:ext cx="3962401" cy="3409049"/>
          </a:xfrm>
          <a:prstGeom prst="triangle">
            <a:avLst>
              <a:gd name="adj" fmla="val 10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xmlns="" val="2670323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4D2D3673-59A4-46AB-B3B2-18FDB2A20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altLang="ja-JP" sz="2800" smtClean="0"/>
              <a:t>Ai để chia sẻ </a:t>
            </a:r>
            <a:r>
              <a:rPr lang="vi-VN" altLang="ja-JP" sz="2800" smtClean="0"/>
              <a:t>chi </a:t>
            </a:r>
            <a:r>
              <a:rPr lang="vi-VN" altLang="ja-JP" sz="2800" smtClean="0"/>
              <a:t>phí</a:t>
            </a:r>
            <a:endParaRPr lang="en-US" altLang="ja-JP" sz="2800" smtClean="0"/>
          </a:p>
          <a:p>
            <a:r>
              <a:rPr lang="vi-VN" altLang="ja-JP" sz="2800" smtClean="0"/>
              <a:t>Quyền </a:t>
            </a:r>
            <a:r>
              <a:rPr lang="vi-VN" altLang="ja-JP" sz="2800" smtClean="0"/>
              <a:t>tự chủ và bảo vệ </a:t>
            </a:r>
            <a:r>
              <a:rPr lang="vi-VN" altLang="ja-JP" sz="2800" smtClean="0"/>
              <a:t>pháp </a:t>
            </a:r>
            <a:r>
              <a:rPr lang="vi-VN" altLang="ja-JP" sz="2800" smtClean="0"/>
              <a:t>luật</a:t>
            </a:r>
            <a:endParaRPr lang="en-US" altLang="ja-JP" sz="2800" smtClean="0"/>
          </a:p>
          <a:p>
            <a:r>
              <a:rPr lang="vi-VN" altLang="ja-JP" sz="2800" smtClean="0"/>
              <a:t>Đạo </a:t>
            </a:r>
            <a:r>
              <a:rPr lang="vi-VN" altLang="ja-JP" sz="2800" smtClean="0"/>
              <a:t>đức</a:t>
            </a:r>
            <a:endParaRPr kumimoji="1" lang="ja-JP" altLang="en-US" sz="280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1FC9AAF-DBB8-4AEC-A498-D52DD9FA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Technologies only to help ordinary humane process in ageing</a:t>
            </a:r>
            <a:endParaRPr kumimoji="1" lang="ja-JP" altLang="en-US" sz="240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376A2020-1254-4941-97D9-16DDF4844895}"/>
              </a:ext>
            </a:extLst>
          </p:cNvPr>
          <p:cNvSpPr/>
          <p:nvPr/>
        </p:nvSpPr>
        <p:spPr>
          <a:xfrm>
            <a:off x="685800" y="2735580"/>
            <a:ext cx="10972800" cy="37109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err="1"/>
              <a:t>Vai</a:t>
            </a:r>
            <a:r>
              <a:rPr lang="en-GB" sz="3200"/>
              <a:t> </a:t>
            </a:r>
            <a:r>
              <a:rPr lang="en-GB" sz="3200" err="1"/>
              <a:t>trò</a:t>
            </a:r>
            <a:r>
              <a:rPr lang="en-GB" sz="3200"/>
              <a:t> </a:t>
            </a:r>
            <a:r>
              <a:rPr lang="en-GB" sz="3200" err="1"/>
              <a:t>của</a:t>
            </a:r>
            <a:r>
              <a:rPr lang="en-GB" sz="3200"/>
              <a:t>  </a:t>
            </a:r>
            <a:r>
              <a:rPr lang="en-GB" sz="3200" err="1"/>
              <a:t>chính</a:t>
            </a:r>
            <a:r>
              <a:rPr lang="en-GB" sz="3200"/>
              <a:t> </a:t>
            </a:r>
            <a:r>
              <a:rPr lang="en-GB" sz="3200" err="1"/>
              <a:t>phủ</a:t>
            </a:r>
            <a:r>
              <a:rPr lang="en-GB" sz="3200"/>
              <a:t>:</a:t>
            </a:r>
          </a:p>
          <a:p>
            <a:pPr marL="342900" indent="-342900" algn="ctr">
              <a:buAutoNum type="arabicParenR"/>
            </a:pPr>
            <a:r>
              <a:rPr lang="en-GB" sz="3200"/>
              <a:t> </a:t>
            </a:r>
            <a:r>
              <a:rPr lang="en-GB" sz="3200" err="1"/>
              <a:t>Chỉ</a:t>
            </a:r>
            <a:r>
              <a:rPr lang="en-GB" sz="3200"/>
              <a:t> </a:t>
            </a:r>
            <a:r>
              <a:rPr lang="en-GB" sz="3200" err="1"/>
              <a:t>đạo</a:t>
            </a:r>
            <a:r>
              <a:rPr lang="en-GB" sz="3200"/>
              <a:t> </a:t>
            </a:r>
            <a:r>
              <a:rPr lang="en-GB" sz="3200" err="1"/>
              <a:t>công</a:t>
            </a:r>
            <a:r>
              <a:rPr lang="en-GB" sz="3200"/>
              <a:t> </a:t>
            </a:r>
            <a:r>
              <a:rPr lang="en-GB" sz="3200" err="1"/>
              <a:t>nghệ</a:t>
            </a:r>
            <a:r>
              <a:rPr lang="en-GB" sz="3200"/>
              <a:t> </a:t>
            </a:r>
            <a:r>
              <a:rPr lang="en-GB" sz="3200" err="1"/>
              <a:t>đi</a:t>
            </a:r>
            <a:r>
              <a:rPr lang="en-GB" sz="3200"/>
              <a:t> </a:t>
            </a:r>
            <a:r>
              <a:rPr lang="en-GB" sz="3200" err="1"/>
              <a:t>đúng</a:t>
            </a:r>
            <a:r>
              <a:rPr lang="en-GB" sz="3200"/>
              <a:t> </a:t>
            </a:r>
            <a:r>
              <a:rPr lang="en-GB" sz="3200" err="1"/>
              <a:t>hướng</a:t>
            </a:r>
            <a:endParaRPr lang="en-GB" sz="3200"/>
          </a:p>
          <a:p>
            <a:pPr marL="342900" indent="-342900" algn="ctr">
              <a:buAutoNum type="arabicParenR"/>
            </a:pPr>
            <a:r>
              <a:rPr lang="en-GB" sz="3200"/>
              <a:t> </a:t>
            </a:r>
            <a:r>
              <a:rPr lang="en-GB" sz="3200" err="1"/>
              <a:t>Xây</a:t>
            </a:r>
            <a:r>
              <a:rPr lang="en-GB" sz="3200"/>
              <a:t> </a:t>
            </a:r>
            <a:r>
              <a:rPr lang="en-GB" sz="3200" err="1"/>
              <a:t>dựng</a:t>
            </a:r>
            <a:r>
              <a:rPr lang="en-GB" sz="3200"/>
              <a:t> </a:t>
            </a:r>
            <a:r>
              <a:rPr lang="en-GB" sz="3200" err="1"/>
              <a:t>cơ</a:t>
            </a:r>
            <a:r>
              <a:rPr lang="en-GB" sz="3200"/>
              <a:t> </a:t>
            </a:r>
            <a:r>
              <a:rPr lang="en-GB" sz="3200" err="1"/>
              <a:t>chế</a:t>
            </a:r>
            <a:r>
              <a:rPr lang="en-GB" sz="3200"/>
              <a:t> </a:t>
            </a:r>
            <a:r>
              <a:rPr lang="en-GB" sz="3200" err="1"/>
              <a:t>tài</a:t>
            </a:r>
            <a:r>
              <a:rPr lang="en-GB" sz="3200"/>
              <a:t> </a:t>
            </a:r>
            <a:r>
              <a:rPr lang="en-GB" sz="3200" err="1"/>
              <a:t>chính</a:t>
            </a:r>
            <a:r>
              <a:rPr lang="en-GB" sz="3200"/>
              <a:t> </a:t>
            </a:r>
            <a:r>
              <a:rPr lang="en-GB" sz="3200" err="1"/>
              <a:t>cho</a:t>
            </a:r>
            <a:r>
              <a:rPr lang="en-GB" sz="3200"/>
              <a:t> </a:t>
            </a:r>
            <a:r>
              <a:rPr lang="en-GB" sz="3200" err="1"/>
              <a:t>phép</a:t>
            </a:r>
            <a:r>
              <a:rPr lang="en-GB" sz="3200"/>
              <a:t> </a:t>
            </a:r>
            <a:r>
              <a:rPr lang="en-GB" sz="3200" err="1"/>
              <a:t>sự</a:t>
            </a:r>
            <a:r>
              <a:rPr lang="en-GB" sz="3200"/>
              <a:t> </a:t>
            </a:r>
            <a:r>
              <a:rPr lang="en-GB" sz="3200" err="1"/>
              <a:t>linh</a:t>
            </a:r>
            <a:r>
              <a:rPr lang="en-GB" sz="3200"/>
              <a:t> </a:t>
            </a:r>
            <a:r>
              <a:rPr lang="en-GB" sz="3200" err="1"/>
              <a:t>hoạt</a:t>
            </a:r>
            <a:r>
              <a:rPr lang="en-GB" sz="3200"/>
              <a:t> </a:t>
            </a:r>
            <a:r>
              <a:rPr lang="en-GB" sz="3200" err="1"/>
              <a:t>để</a:t>
            </a:r>
            <a:r>
              <a:rPr lang="en-GB" sz="3200"/>
              <a:t> </a:t>
            </a:r>
            <a:r>
              <a:rPr lang="en-GB" sz="3200" err="1"/>
              <a:t>giảm</a:t>
            </a:r>
            <a:r>
              <a:rPr lang="en-GB" sz="3200"/>
              <a:t> </a:t>
            </a:r>
            <a:r>
              <a:rPr lang="en-GB" sz="3200" err="1"/>
              <a:t>bất</a:t>
            </a:r>
            <a:r>
              <a:rPr lang="en-GB" sz="3200"/>
              <a:t> </a:t>
            </a:r>
            <a:r>
              <a:rPr lang="en-GB" sz="3200" err="1"/>
              <a:t>bình</a:t>
            </a:r>
            <a:r>
              <a:rPr lang="en-GB" sz="3200"/>
              <a:t> </a:t>
            </a:r>
            <a:r>
              <a:rPr lang="en-GB" sz="3200" err="1"/>
              <a:t>đẳng</a:t>
            </a:r>
            <a:r>
              <a:rPr lang="en-GB" sz="3200"/>
              <a:t> </a:t>
            </a:r>
          </a:p>
          <a:p>
            <a:pPr algn="ctr"/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xmlns="" val="17132762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670D55F1-2CBF-402C-8651-BBD6B7883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3840" y="573087"/>
            <a:ext cx="3878031" cy="4873625"/>
          </a:xfrm>
        </p:spPr>
      </p:pic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xmlns="" id="{9F44FD6B-708F-4B7C-A8C9-A3507CAD3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90" y="2925772"/>
            <a:ext cx="7749650" cy="3811588"/>
          </a:xfrm>
        </p:spPr>
        <p:txBody>
          <a:bodyPr>
            <a:normAutofit/>
          </a:bodyPr>
          <a:lstStyle/>
          <a:p>
            <a:endParaRPr lang="en-GB" sz="2400" i="1"/>
          </a:p>
          <a:p>
            <a:endParaRPr lang="en-GB" sz="2400" i="1"/>
          </a:p>
          <a:p>
            <a:r>
              <a:rPr lang="en-GB" sz="2400" i="1"/>
              <a:t>“</a:t>
            </a:r>
            <a:r>
              <a:rPr lang="en-GB" sz="2400" i="1" err="1"/>
              <a:t>Năm</a:t>
            </a:r>
            <a:r>
              <a:rPr lang="en-GB" sz="2400" i="1"/>
              <a:t> xu </a:t>
            </a:r>
            <a:r>
              <a:rPr lang="en-GB" sz="2400" i="1" err="1"/>
              <a:t>hướng</a:t>
            </a:r>
            <a:r>
              <a:rPr lang="en-GB" sz="2400" i="1"/>
              <a:t> </a:t>
            </a:r>
            <a:r>
              <a:rPr lang="en-GB" sz="2400" i="1" err="1"/>
              <a:t>lớn</a:t>
            </a:r>
            <a:r>
              <a:rPr lang="en-GB" sz="2400" i="1"/>
              <a:t>: </a:t>
            </a:r>
          </a:p>
          <a:p>
            <a:r>
              <a:rPr lang="en-GB" sz="2400" i="1" err="1"/>
              <a:t>biến</a:t>
            </a:r>
            <a:r>
              <a:rPr lang="en-GB" sz="2400" i="1"/>
              <a:t> </a:t>
            </a:r>
            <a:r>
              <a:rPr lang="en-GB" sz="2400" i="1" err="1"/>
              <a:t>đổi</a:t>
            </a:r>
            <a:r>
              <a:rPr lang="en-GB" sz="2400" i="1"/>
              <a:t>  </a:t>
            </a:r>
            <a:r>
              <a:rPr lang="en-GB" sz="2400" i="1" err="1"/>
              <a:t>khí</a:t>
            </a:r>
            <a:r>
              <a:rPr lang="en-GB" sz="2400" i="1"/>
              <a:t> </a:t>
            </a:r>
            <a:r>
              <a:rPr lang="en-GB" sz="2400" i="1" err="1"/>
              <a:t>hậu</a:t>
            </a:r>
            <a:r>
              <a:rPr lang="en-GB" sz="2400" i="1"/>
              <a:t>; </a:t>
            </a:r>
          </a:p>
          <a:p>
            <a:r>
              <a:rPr lang="en-GB" sz="2400" b="1" i="1" err="1">
                <a:solidFill>
                  <a:srgbClr val="FF0000"/>
                </a:solidFill>
              </a:rPr>
              <a:t>chuyển</a:t>
            </a:r>
            <a:r>
              <a:rPr lang="en-GB" sz="2400" b="1" i="1">
                <a:solidFill>
                  <a:srgbClr val="FF0000"/>
                </a:solidFill>
              </a:rPr>
              <a:t> </a:t>
            </a:r>
            <a:r>
              <a:rPr lang="en-GB" sz="2400" b="1" i="1" err="1">
                <a:solidFill>
                  <a:srgbClr val="FF0000"/>
                </a:solidFill>
              </a:rPr>
              <a:t>đổi</a:t>
            </a:r>
            <a:r>
              <a:rPr lang="en-GB" sz="2400" b="1" i="1">
                <a:solidFill>
                  <a:srgbClr val="FF0000"/>
                </a:solidFill>
              </a:rPr>
              <a:t> nhân </a:t>
            </a:r>
            <a:r>
              <a:rPr lang="en-GB" sz="2400" b="1" i="1" err="1">
                <a:solidFill>
                  <a:srgbClr val="FF0000"/>
                </a:solidFill>
              </a:rPr>
              <a:t>khẩu</a:t>
            </a:r>
            <a:r>
              <a:rPr lang="en-GB" sz="2400" b="1" i="1">
                <a:solidFill>
                  <a:srgbClr val="FF0000"/>
                </a:solidFill>
              </a:rPr>
              <a:t> </a:t>
            </a:r>
            <a:r>
              <a:rPr lang="en-GB" sz="2400" b="1" i="1" err="1">
                <a:solidFill>
                  <a:srgbClr val="FF0000"/>
                </a:solidFill>
              </a:rPr>
              <a:t>học</a:t>
            </a:r>
            <a:r>
              <a:rPr lang="en-GB" sz="2400" b="1" i="1">
                <a:solidFill>
                  <a:srgbClr val="FF0000"/>
                </a:solidFill>
              </a:rPr>
              <a:t>, </a:t>
            </a:r>
            <a:r>
              <a:rPr lang="en-GB" sz="2400" b="1" i="1" err="1">
                <a:solidFill>
                  <a:srgbClr val="FF0000"/>
                </a:solidFill>
              </a:rPr>
              <a:t>đặc</a:t>
            </a:r>
            <a:r>
              <a:rPr lang="en-GB" sz="2400" b="1" i="1">
                <a:solidFill>
                  <a:srgbClr val="FF0000"/>
                </a:solidFill>
              </a:rPr>
              <a:t> </a:t>
            </a:r>
            <a:r>
              <a:rPr lang="en-GB" sz="2400" b="1" i="1" err="1">
                <a:solidFill>
                  <a:srgbClr val="FF0000"/>
                </a:solidFill>
              </a:rPr>
              <a:t>biệt</a:t>
            </a:r>
            <a:r>
              <a:rPr lang="en-GB" sz="2400" b="1" i="1">
                <a:solidFill>
                  <a:srgbClr val="FF0000"/>
                </a:solidFill>
              </a:rPr>
              <a:t> </a:t>
            </a:r>
            <a:r>
              <a:rPr lang="en-GB" sz="2400" b="1" i="1" err="1">
                <a:solidFill>
                  <a:srgbClr val="FF0000"/>
                </a:solidFill>
              </a:rPr>
              <a:t>già</a:t>
            </a:r>
            <a:r>
              <a:rPr lang="en-GB" sz="2400" b="1" i="1">
                <a:solidFill>
                  <a:srgbClr val="FF0000"/>
                </a:solidFill>
              </a:rPr>
              <a:t> </a:t>
            </a:r>
            <a:r>
              <a:rPr lang="en-GB" sz="2400" b="1" i="1" err="1">
                <a:solidFill>
                  <a:srgbClr val="FF0000"/>
                </a:solidFill>
              </a:rPr>
              <a:t>hóa</a:t>
            </a:r>
            <a:r>
              <a:rPr lang="en-GB" sz="2400" b="1" i="1">
                <a:solidFill>
                  <a:srgbClr val="FF0000"/>
                </a:solidFill>
              </a:rPr>
              <a:t> </a:t>
            </a:r>
            <a:r>
              <a:rPr lang="en-GB" sz="2400" b="1" i="1" err="1">
                <a:solidFill>
                  <a:srgbClr val="FF0000"/>
                </a:solidFill>
              </a:rPr>
              <a:t>dân</a:t>
            </a:r>
            <a:r>
              <a:rPr lang="en-GB" sz="2400" b="1" i="1">
                <a:solidFill>
                  <a:srgbClr val="FF0000"/>
                </a:solidFill>
              </a:rPr>
              <a:t> </a:t>
            </a:r>
            <a:r>
              <a:rPr lang="en-GB" sz="2400" b="1" i="1" err="1">
                <a:solidFill>
                  <a:srgbClr val="FF0000"/>
                </a:solidFill>
              </a:rPr>
              <a:t>số</a:t>
            </a:r>
            <a:r>
              <a:rPr lang="en-GB" sz="2400" b="1" i="1">
                <a:solidFill>
                  <a:srgbClr val="FF0000"/>
                </a:solidFill>
              </a:rPr>
              <a:t>; </a:t>
            </a:r>
          </a:p>
          <a:p>
            <a:r>
              <a:rPr lang="en-GB" sz="2400" i="1" err="1"/>
              <a:t>đô</a:t>
            </a:r>
            <a:r>
              <a:rPr lang="en-GB" sz="2400" i="1"/>
              <a:t> </a:t>
            </a:r>
            <a:r>
              <a:rPr lang="en-GB" sz="2400" i="1" err="1"/>
              <a:t>thị</a:t>
            </a:r>
            <a:r>
              <a:rPr lang="en-GB" sz="2400" i="1"/>
              <a:t> </a:t>
            </a:r>
            <a:r>
              <a:rPr lang="en-GB" sz="2400" i="1" err="1"/>
              <a:t>hóa</a:t>
            </a:r>
            <a:r>
              <a:rPr lang="en-GB" sz="2400" i="1"/>
              <a:t>; </a:t>
            </a:r>
          </a:p>
          <a:p>
            <a:r>
              <a:rPr lang="en-GB" sz="2400" b="1" i="1" err="1">
                <a:solidFill>
                  <a:srgbClr val="0070C0"/>
                </a:solidFill>
              </a:rPr>
              <a:t>công</a:t>
            </a:r>
            <a:r>
              <a:rPr lang="en-GB" sz="2400" b="1" i="1">
                <a:solidFill>
                  <a:srgbClr val="0070C0"/>
                </a:solidFill>
              </a:rPr>
              <a:t> </a:t>
            </a:r>
            <a:r>
              <a:rPr lang="en-GB" sz="2400" b="1" i="1" err="1">
                <a:solidFill>
                  <a:srgbClr val="0070C0"/>
                </a:solidFill>
              </a:rPr>
              <a:t>nghệ</a:t>
            </a:r>
            <a:r>
              <a:rPr lang="en-GB" sz="2400" b="1" i="1">
                <a:solidFill>
                  <a:srgbClr val="0070C0"/>
                </a:solidFill>
              </a:rPr>
              <a:t> </a:t>
            </a:r>
            <a:r>
              <a:rPr lang="en-GB" sz="2400" b="1" i="1" err="1">
                <a:solidFill>
                  <a:srgbClr val="0070C0"/>
                </a:solidFill>
              </a:rPr>
              <a:t>số</a:t>
            </a:r>
            <a:r>
              <a:rPr lang="en-GB" sz="2400" b="1" i="1">
                <a:solidFill>
                  <a:srgbClr val="0070C0"/>
                </a:solidFill>
              </a:rPr>
              <a:t> </a:t>
            </a:r>
            <a:r>
              <a:rPr lang="en-GB" sz="2400" b="1" i="1" err="1">
                <a:solidFill>
                  <a:srgbClr val="0070C0"/>
                </a:solidFill>
              </a:rPr>
              <a:t>xuất</a:t>
            </a:r>
            <a:r>
              <a:rPr lang="en-GB" sz="2400" b="1" i="1">
                <a:solidFill>
                  <a:srgbClr val="0070C0"/>
                </a:solidFill>
              </a:rPr>
              <a:t> </a:t>
            </a:r>
            <a:r>
              <a:rPr lang="en-GB" sz="2400" b="1" i="1" err="1">
                <a:solidFill>
                  <a:srgbClr val="0070C0"/>
                </a:solidFill>
              </a:rPr>
              <a:t>hiện</a:t>
            </a:r>
            <a:r>
              <a:rPr lang="en-GB" sz="2400" i="1"/>
              <a:t>; </a:t>
            </a:r>
            <a:r>
              <a:rPr lang="en-GB" sz="2400" i="1" err="1"/>
              <a:t>và</a:t>
            </a:r>
            <a:r>
              <a:rPr lang="en-GB" sz="2400" i="1"/>
              <a:t> </a:t>
            </a:r>
            <a:r>
              <a:rPr lang="en-GB" sz="2400" i="1" err="1"/>
              <a:t>bất</a:t>
            </a:r>
            <a:r>
              <a:rPr lang="en-GB" sz="2400" i="1"/>
              <a:t> </a:t>
            </a:r>
            <a:r>
              <a:rPr lang="en-GB" sz="2400" i="1" err="1"/>
              <a:t>bình</a:t>
            </a:r>
            <a:r>
              <a:rPr lang="en-GB" sz="2400" i="1"/>
              <a:t> </a:t>
            </a:r>
            <a:r>
              <a:rPr lang="en-GB" sz="2400" i="1" err="1"/>
              <a:t>đẳng</a:t>
            </a:r>
            <a:r>
              <a:rPr lang="en-GB" sz="2400" i="1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8648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E5E7D2EF-44CB-434B-B961-088C10679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5429153"/>
              </p:ext>
            </p:extLst>
          </p:nvPr>
        </p:nvGraphicFramePr>
        <p:xfrm>
          <a:off x="0" y="927100"/>
          <a:ext cx="12192000" cy="551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595D0C0-B33B-4833-9B8E-4BDC9F291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err="1"/>
              <a:t>Tỷ</a:t>
            </a:r>
            <a:r>
              <a:rPr lang="en-US" sz="3200"/>
              <a:t> </a:t>
            </a:r>
            <a:r>
              <a:rPr lang="en-US" sz="3200" err="1"/>
              <a:t>số</a:t>
            </a:r>
            <a:r>
              <a:rPr lang="en-US" sz="3200"/>
              <a:t> </a:t>
            </a:r>
            <a:r>
              <a:rPr lang="en-US" sz="3200" err="1"/>
              <a:t>phụ</a:t>
            </a:r>
            <a:r>
              <a:rPr lang="en-US" sz="3200"/>
              <a:t> </a:t>
            </a:r>
            <a:r>
              <a:rPr lang="en-US" sz="3200" err="1"/>
              <a:t>thuộc</a:t>
            </a:r>
            <a:r>
              <a:rPr lang="en-US" sz="3200"/>
              <a:t> </a:t>
            </a:r>
            <a:r>
              <a:rPr lang="en-US" sz="3200" err="1"/>
              <a:t>già</a:t>
            </a:r>
            <a:r>
              <a:rPr lang="en-US" sz="3200"/>
              <a:t>* (</a:t>
            </a:r>
            <a:r>
              <a:rPr lang="en-US" sz="3200" err="1"/>
              <a:t>thế</a:t>
            </a:r>
            <a:r>
              <a:rPr lang="en-US" sz="3200"/>
              <a:t> </a:t>
            </a:r>
            <a:r>
              <a:rPr lang="en-US" sz="3200" err="1"/>
              <a:t>giới</a:t>
            </a:r>
            <a:r>
              <a:rPr lang="en-US" sz="3200"/>
              <a:t>, 1950-2050)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93FA0E81-7264-4D77-8BC0-BB1D4F630798}"/>
              </a:ext>
            </a:extLst>
          </p:cNvPr>
          <p:cNvSpPr txBox="1"/>
          <p:nvPr/>
        </p:nvSpPr>
        <p:spPr>
          <a:xfrm>
            <a:off x="2249654" y="1530881"/>
            <a:ext cx="66724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/>
              <a:t>*</a:t>
            </a:r>
            <a:r>
              <a:rPr lang="en-US" sz="1400" i="1" err="1"/>
              <a:t>Tỷ</a:t>
            </a:r>
            <a:r>
              <a:rPr lang="en-US" sz="1400" i="1"/>
              <a:t> </a:t>
            </a:r>
            <a:r>
              <a:rPr lang="en-US" sz="1400" i="1" err="1"/>
              <a:t>số</a:t>
            </a:r>
            <a:r>
              <a:rPr lang="en-US" sz="1400" i="1"/>
              <a:t> </a:t>
            </a:r>
            <a:r>
              <a:rPr lang="en-US" sz="1400" i="1" err="1"/>
              <a:t>phụ</a:t>
            </a:r>
            <a:r>
              <a:rPr lang="en-US" sz="1400" i="1"/>
              <a:t> </a:t>
            </a:r>
            <a:r>
              <a:rPr lang="en-US" sz="1400" i="1" err="1"/>
              <a:t>thuộc</a:t>
            </a:r>
            <a:r>
              <a:rPr lang="en-US" sz="1400" i="1"/>
              <a:t> </a:t>
            </a:r>
            <a:r>
              <a:rPr lang="en-US" sz="1400" i="1" err="1"/>
              <a:t>của</a:t>
            </a:r>
            <a:r>
              <a:rPr lang="en-US" sz="1400" i="1"/>
              <a:t> </a:t>
            </a:r>
            <a:r>
              <a:rPr lang="en-US" sz="1400" i="1" err="1"/>
              <a:t>nhóm</a:t>
            </a:r>
            <a:r>
              <a:rPr lang="en-US" sz="1400" i="1"/>
              <a:t> </a:t>
            </a:r>
            <a:r>
              <a:rPr lang="en-US" sz="1400" i="1" err="1"/>
              <a:t>dân</a:t>
            </a:r>
            <a:r>
              <a:rPr lang="en-US" sz="1400" i="1"/>
              <a:t> </a:t>
            </a:r>
            <a:r>
              <a:rPr lang="en-US" sz="1400" i="1" err="1"/>
              <a:t>số</a:t>
            </a:r>
            <a:r>
              <a:rPr lang="en-US" sz="1400" i="1"/>
              <a:t> 65+ </a:t>
            </a:r>
            <a:r>
              <a:rPr lang="en-US" sz="1400" i="1" err="1"/>
              <a:t>tính</a:t>
            </a:r>
            <a:r>
              <a:rPr lang="en-US" sz="1400" i="1"/>
              <a:t> trên </a:t>
            </a:r>
            <a:r>
              <a:rPr lang="en-US" sz="1400" i="1" err="1"/>
              <a:t>nhóm</a:t>
            </a:r>
            <a:r>
              <a:rPr lang="en-US" sz="1400" i="1"/>
              <a:t> </a:t>
            </a:r>
            <a:r>
              <a:rPr lang="en-US" sz="1400" i="1" err="1"/>
              <a:t>dân</a:t>
            </a:r>
            <a:r>
              <a:rPr lang="en-US" sz="1400" i="1"/>
              <a:t> </a:t>
            </a:r>
            <a:r>
              <a:rPr lang="en-US" sz="1400" i="1" err="1"/>
              <a:t>số</a:t>
            </a:r>
            <a:r>
              <a:rPr lang="en-US" sz="1400" i="1"/>
              <a:t> 15-64, </a:t>
            </a:r>
            <a:r>
              <a:rPr lang="en-US" sz="1400" i="1" err="1"/>
              <a:t>được</a:t>
            </a:r>
            <a:r>
              <a:rPr lang="en-US" sz="1400" i="1"/>
              <a:t>  </a:t>
            </a:r>
            <a:r>
              <a:rPr lang="en-US" sz="1400" i="1" err="1"/>
              <a:t>biểu</a:t>
            </a:r>
            <a:r>
              <a:rPr lang="en-US" sz="1400" i="1"/>
              <a:t> </a:t>
            </a:r>
            <a:r>
              <a:rPr lang="en-US" sz="1400" i="1" err="1"/>
              <a:t>thị</a:t>
            </a:r>
            <a:r>
              <a:rPr lang="en-US" sz="1400" i="1"/>
              <a:t> </a:t>
            </a:r>
            <a:r>
              <a:rPr lang="en-US" sz="1400" i="1" err="1"/>
              <a:t>là</a:t>
            </a:r>
            <a:r>
              <a:rPr lang="en-US" sz="1400" i="1"/>
              <a:t> </a:t>
            </a:r>
            <a:r>
              <a:rPr lang="en-US" sz="1400" i="1" err="1"/>
              <a:t>số</a:t>
            </a:r>
            <a:r>
              <a:rPr lang="en-US" sz="1400" i="1"/>
              <a:t> người </a:t>
            </a:r>
            <a:r>
              <a:rPr lang="en-US" sz="1400" i="1" err="1"/>
              <a:t>phụ</a:t>
            </a:r>
            <a:r>
              <a:rPr lang="en-US" sz="1400" i="1"/>
              <a:t> </a:t>
            </a:r>
            <a:r>
              <a:rPr lang="en-US" sz="1400" i="1" err="1"/>
              <a:t>thuộc</a:t>
            </a:r>
            <a:r>
              <a:rPr lang="en-US" sz="1400" i="1"/>
              <a:t> </a:t>
            </a:r>
            <a:r>
              <a:rPr lang="en-US" sz="1400" i="1" err="1"/>
              <a:t>tính</a:t>
            </a:r>
            <a:r>
              <a:rPr lang="en-US" sz="1400" i="1"/>
              <a:t> trên 100 người </a:t>
            </a:r>
            <a:r>
              <a:rPr lang="en-US" sz="1400" i="1" err="1"/>
              <a:t>trong</a:t>
            </a:r>
            <a:r>
              <a:rPr lang="en-US" sz="1400" i="1"/>
              <a:t> </a:t>
            </a:r>
            <a:r>
              <a:rPr lang="en-US" sz="1400" i="1" err="1"/>
              <a:t>độ</a:t>
            </a:r>
            <a:r>
              <a:rPr lang="en-US" sz="1400" i="1"/>
              <a:t> </a:t>
            </a:r>
            <a:r>
              <a:rPr lang="en-US" sz="1400" i="1" err="1"/>
              <a:t>tuổi</a:t>
            </a:r>
            <a:r>
              <a:rPr lang="en-US" sz="1400" i="1"/>
              <a:t>  </a:t>
            </a:r>
            <a:r>
              <a:rPr lang="en-US" sz="1400" i="1" err="1"/>
              <a:t>lao</a:t>
            </a:r>
            <a:r>
              <a:rPr lang="en-US" sz="1400" i="1"/>
              <a:t> động.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2DC60E7C-D975-489D-8757-BF63E50B63FF}"/>
              </a:ext>
            </a:extLst>
          </p:cNvPr>
          <p:cNvSpPr txBox="1"/>
          <p:nvPr/>
        </p:nvSpPr>
        <p:spPr>
          <a:xfrm>
            <a:off x="3124200" y="6508747"/>
            <a:ext cx="9151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Produced from United Nations Department of Economic and Social Affairs/Population Division. World Population Prospects: The 2019 Revision</a:t>
            </a:r>
          </a:p>
        </p:txBody>
      </p:sp>
    </p:spTree>
    <p:extLst>
      <p:ext uri="{BB962C8B-B14F-4D97-AF65-F5344CB8AC3E}">
        <p14:creationId xmlns:p14="http://schemas.microsoft.com/office/powerpoint/2010/main" xmlns="" val="66280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42170">
        <p:fade/>
      </p:transition>
    </mc:Choice>
    <mc:Fallback>
      <p:transition spd="med" advTm="4217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236D627-6873-4ACB-A06A-824C3201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err="1"/>
              <a:t>Già</a:t>
            </a:r>
            <a:r>
              <a:rPr lang="en-GB" sz="2400"/>
              <a:t> </a:t>
            </a:r>
            <a:r>
              <a:rPr lang="en-GB" sz="2400" err="1"/>
              <a:t>hóa</a:t>
            </a:r>
            <a:r>
              <a:rPr lang="en-GB" sz="2400"/>
              <a:t> </a:t>
            </a:r>
            <a:r>
              <a:rPr lang="en-GB" sz="2400" err="1"/>
              <a:t>dân</a:t>
            </a:r>
            <a:r>
              <a:rPr lang="en-GB" sz="2400"/>
              <a:t> </a:t>
            </a:r>
            <a:r>
              <a:rPr lang="en-GB" sz="2400" err="1"/>
              <a:t>số</a:t>
            </a:r>
            <a:r>
              <a:rPr lang="en-GB" sz="2400"/>
              <a:t> </a:t>
            </a:r>
            <a:r>
              <a:rPr lang="en-GB" sz="2400" err="1"/>
              <a:t>và</a:t>
            </a:r>
            <a:r>
              <a:rPr lang="en-GB" sz="2400"/>
              <a:t> </a:t>
            </a:r>
            <a:r>
              <a:rPr lang="en-GB" sz="2400" err="1"/>
              <a:t>công</a:t>
            </a:r>
            <a:r>
              <a:rPr lang="en-GB" sz="2400"/>
              <a:t> </a:t>
            </a:r>
            <a:r>
              <a:rPr lang="en-GB" sz="2400" err="1"/>
              <a:t>nghệ</a:t>
            </a:r>
            <a:r>
              <a:rPr lang="en-GB" sz="2400"/>
              <a:t> </a:t>
            </a:r>
            <a:r>
              <a:rPr lang="en-GB" sz="2400" err="1"/>
              <a:t>số</a:t>
            </a:r>
            <a:endParaRPr lang="en-GB" sz="240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34FA3192-CFB1-474C-8423-8125E64E3E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01572674"/>
              </p:ext>
            </p:extLst>
          </p:nvPr>
        </p:nvGraphicFramePr>
        <p:xfrm>
          <a:off x="0" y="927100"/>
          <a:ext cx="12192000" cy="593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0723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25E6677-2DB4-4C3C-BC01-B20A50F3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/>
              <a:t>Masako </a:t>
            </a:r>
            <a:r>
              <a:rPr lang="en-US" altLang="ja-JP" sz="2400" err="1"/>
              <a:t>Wakamiya</a:t>
            </a:r>
            <a:r>
              <a:rPr lang="en-US" altLang="ja-JP" sz="2400"/>
              <a:t>, </a:t>
            </a:r>
            <a:br>
              <a:rPr lang="en-US" altLang="ja-JP" sz="2400"/>
            </a:br>
            <a:r>
              <a:rPr lang="en-US" altLang="ja-JP" sz="2400" err="1"/>
              <a:t>Lập</a:t>
            </a:r>
            <a:r>
              <a:rPr lang="en-US" altLang="ja-JP" sz="2400"/>
              <a:t> </a:t>
            </a:r>
            <a:r>
              <a:rPr lang="en-US" altLang="ja-JP" sz="2400" err="1"/>
              <a:t>trình</a:t>
            </a:r>
            <a:r>
              <a:rPr lang="en-US" altLang="ja-JP" sz="2400"/>
              <a:t> </a:t>
            </a:r>
            <a:r>
              <a:rPr lang="en-US" altLang="ja-JP" sz="2400" err="1"/>
              <a:t>viên</a:t>
            </a:r>
            <a:r>
              <a:rPr lang="en-US" altLang="ja-JP" sz="2400"/>
              <a:t> </a:t>
            </a:r>
            <a:r>
              <a:rPr lang="en-US" altLang="ja-JP" sz="2400" err="1"/>
              <a:t>ứng</a:t>
            </a:r>
            <a:r>
              <a:rPr lang="en-US" altLang="ja-JP" sz="2400"/>
              <a:t> </a:t>
            </a:r>
            <a:r>
              <a:rPr lang="en-US" altLang="ja-JP" sz="2400" err="1"/>
              <a:t>dụng</a:t>
            </a:r>
            <a:r>
              <a:rPr lang="en-US" altLang="ja-JP" sz="2400"/>
              <a:t> iPhone </a:t>
            </a:r>
            <a:r>
              <a:rPr lang="en-US" altLang="ja-JP" sz="2400" err="1"/>
              <a:t>cao</a:t>
            </a:r>
            <a:r>
              <a:rPr lang="en-US" altLang="ja-JP" sz="2400"/>
              <a:t> </a:t>
            </a:r>
            <a:r>
              <a:rPr lang="en-US" altLang="ja-JP" sz="2400" err="1"/>
              <a:t>tuổi</a:t>
            </a:r>
            <a:r>
              <a:rPr lang="en-US" altLang="ja-JP" sz="2400"/>
              <a:t> </a:t>
            </a:r>
            <a:r>
              <a:rPr lang="en-US" altLang="ja-JP" sz="2400" err="1"/>
              <a:t>nhất</a:t>
            </a:r>
            <a:r>
              <a:rPr lang="en-US" altLang="ja-JP" sz="2400"/>
              <a:t> </a:t>
            </a:r>
            <a:r>
              <a:rPr lang="en-US" altLang="ja-JP" sz="2400" err="1"/>
              <a:t>thế</a:t>
            </a:r>
            <a:r>
              <a:rPr lang="en-US" altLang="ja-JP" sz="2400"/>
              <a:t> </a:t>
            </a:r>
            <a:r>
              <a:rPr lang="en-US" altLang="ja-JP" sz="2400" err="1"/>
              <a:t>giới</a:t>
            </a:r>
            <a:endParaRPr kumimoji="1" lang="ja-JP" altLang="en-US" sz="2400"/>
          </a:p>
        </p:txBody>
      </p:sp>
      <p:pic>
        <p:nvPicPr>
          <p:cNvPr id="2050" name="Picture 2" descr="「wakamiya masako」の画像検索結果">
            <a:extLst>
              <a:ext uri="{FF2B5EF4-FFF2-40B4-BE49-F238E27FC236}">
                <a16:creationId xmlns:a16="http://schemas.microsoft.com/office/drawing/2014/main" xmlns="" id="{3952C9D9-916F-4AA3-AD0E-ACE6B77F6B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336" y="1497171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102FF4E6-1D8B-4152-995E-CE97D7999B3C}"/>
              </a:ext>
            </a:extLst>
          </p:cNvPr>
          <p:cNvSpPr txBox="1"/>
          <p:nvPr/>
        </p:nvSpPr>
        <p:spPr>
          <a:xfrm>
            <a:off x="5577840" y="4779959"/>
            <a:ext cx="602742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i="1"/>
              <a:t>Masako </a:t>
            </a:r>
            <a:r>
              <a:rPr lang="en-GB" i="1" err="1"/>
              <a:t>Wakamiya</a:t>
            </a:r>
            <a:r>
              <a:rPr lang="en-GB" i="1"/>
              <a:t>, </a:t>
            </a:r>
            <a:r>
              <a:rPr lang="en-GB" i="1" err="1"/>
              <a:t>lập</a:t>
            </a:r>
            <a:r>
              <a:rPr lang="en-GB" i="1"/>
              <a:t> </a:t>
            </a:r>
            <a:r>
              <a:rPr lang="en-GB" i="1" err="1"/>
              <a:t>trình</a:t>
            </a:r>
            <a:r>
              <a:rPr lang="en-GB" i="1"/>
              <a:t> </a:t>
            </a:r>
            <a:r>
              <a:rPr lang="en-GB" i="1" err="1"/>
              <a:t>viên</a:t>
            </a:r>
            <a:r>
              <a:rPr lang="en-GB" i="1"/>
              <a:t> </a:t>
            </a:r>
            <a:r>
              <a:rPr lang="en-GB" i="1" err="1"/>
              <a:t>cao</a:t>
            </a:r>
            <a:r>
              <a:rPr lang="en-GB" i="1"/>
              <a:t> </a:t>
            </a:r>
            <a:r>
              <a:rPr lang="en-GB" i="1" err="1"/>
              <a:t>tuổi</a:t>
            </a:r>
            <a:r>
              <a:rPr lang="en-GB" i="1"/>
              <a:t> </a:t>
            </a:r>
            <a:r>
              <a:rPr lang="en-GB" i="1" err="1"/>
              <a:t>nhất</a:t>
            </a:r>
            <a:r>
              <a:rPr lang="en-GB" i="1"/>
              <a:t> WWDC 2017 </a:t>
            </a:r>
            <a:r>
              <a:rPr lang="en-GB" i="1" err="1"/>
              <a:t>gặp</a:t>
            </a:r>
            <a:r>
              <a:rPr lang="en-GB" i="1"/>
              <a:t> </a:t>
            </a:r>
            <a:r>
              <a:rPr lang="en-GB" i="1" err="1"/>
              <a:t>gỡ</a:t>
            </a:r>
            <a:r>
              <a:rPr lang="en-GB" i="1"/>
              <a:t>  CEO Tim Cook </a:t>
            </a:r>
            <a:r>
              <a:rPr lang="en-GB" i="1" err="1"/>
              <a:t>tại</a:t>
            </a:r>
            <a:r>
              <a:rPr lang="en-GB" i="1"/>
              <a:t> </a:t>
            </a:r>
            <a:r>
              <a:rPr lang="en-GB" i="1" err="1"/>
              <a:t>sự</a:t>
            </a:r>
            <a:r>
              <a:rPr lang="en-GB" i="1"/>
              <a:t> kiện </a:t>
            </a:r>
            <a:r>
              <a:rPr lang="en-GB" i="1" err="1"/>
              <a:t>Trình</a:t>
            </a:r>
            <a:r>
              <a:rPr lang="en-GB" i="1"/>
              <a:t> </a:t>
            </a:r>
            <a:r>
              <a:rPr lang="en-GB" i="1" err="1"/>
              <a:t>diễn</a:t>
            </a:r>
            <a:r>
              <a:rPr lang="en-GB" i="1"/>
              <a:t> </a:t>
            </a:r>
            <a:r>
              <a:rPr lang="en-GB" i="1" err="1"/>
              <a:t>ứng</a:t>
            </a:r>
            <a:r>
              <a:rPr lang="en-GB" i="1"/>
              <a:t> </a:t>
            </a:r>
            <a:r>
              <a:rPr lang="en-GB" i="1" err="1"/>
              <a:t>dụng</a:t>
            </a:r>
            <a:r>
              <a:rPr lang="en-GB" i="1"/>
              <a:t>, 4 </a:t>
            </a:r>
            <a:r>
              <a:rPr lang="en-GB" i="1" err="1"/>
              <a:t>tháng</a:t>
            </a:r>
            <a:r>
              <a:rPr lang="en-GB" i="1"/>
              <a:t> 6 ở San Jose. </a:t>
            </a:r>
            <a:r>
              <a:rPr lang="en-GB" i="1" err="1"/>
              <a:t>Bà</a:t>
            </a:r>
            <a:r>
              <a:rPr lang="en-GB" i="1"/>
              <a:t> </a:t>
            </a:r>
            <a:r>
              <a:rPr lang="en-GB" i="1" err="1"/>
              <a:t>nói</a:t>
            </a:r>
            <a:r>
              <a:rPr lang="en-GB" i="1"/>
              <a:t> </a:t>
            </a:r>
            <a:r>
              <a:rPr lang="en-GB" i="1" err="1"/>
              <a:t>về</a:t>
            </a:r>
            <a:r>
              <a:rPr lang="en-GB" i="1"/>
              <a:t> các </a:t>
            </a:r>
            <a:r>
              <a:rPr lang="en-GB" i="1" err="1"/>
              <a:t>ứng</a:t>
            </a:r>
            <a:r>
              <a:rPr lang="en-GB" i="1"/>
              <a:t> </a:t>
            </a:r>
            <a:r>
              <a:rPr lang="en-GB" i="1" err="1"/>
              <a:t>dụng</a:t>
            </a:r>
            <a:r>
              <a:rPr lang="en-GB" i="1"/>
              <a:t> </a:t>
            </a:r>
            <a:r>
              <a:rPr lang="en-GB" i="1" err="1"/>
              <a:t>dành</a:t>
            </a:r>
            <a:r>
              <a:rPr lang="en-GB" i="1"/>
              <a:t> </a:t>
            </a:r>
            <a:r>
              <a:rPr lang="en-GB" i="1" err="1"/>
              <a:t>cho</a:t>
            </a:r>
            <a:r>
              <a:rPr lang="en-GB" i="1"/>
              <a:t> NCT. Tim </a:t>
            </a:r>
            <a:r>
              <a:rPr lang="en-GB" i="1" err="1"/>
              <a:t>trao</a:t>
            </a:r>
            <a:r>
              <a:rPr lang="en-GB" i="1"/>
              <a:t> </a:t>
            </a:r>
            <a:r>
              <a:rPr lang="en-GB" i="1" err="1"/>
              <a:t>đổi</a:t>
            </a:r>
            <a:r>
              <a:rPr lang="en-GB" i="1"/>
              <a:t> </a:t>
            </a:r>
            <a:r>
              <a:rPr lang="en-GB" i="1" err="1"/>
              <a:t>lâu</a:t>
            </a:r>
            <a:r>
              <a:rPr lang="en-GB" i="1"/>
              <a:t> </a:t>
            </a:r>
            <a:r>
              <a:rPr lang="en-GB" i="1" err="1"/>
              <a:t>nhất</a:t>
            </a:r>
            <a:r>
              <a:rPr lang="en-GB" i="1"/>
              <a:t> </a:t>
            </a:r>
            <a:r>
              <a:rPr lang="en-GB" i="1" err="1"/>
              <a:t>với</a:t>
            </a:r>
            <a:r>
              <a:rPr lang="en-GB" i="1"/>
              <a:t> Masako </a:t>
            </a:r>
            <a:r>
              <a:rPr lang="en-GB" i="1" err="1"/>
              <a:t>tại</a:t>
            </a:r>
            <a:r>
              <a:rPr lang="en-GB" i="1"/>
              <a:t> </a:t>
            </a:r>
            <a:r>
              <a:rPr lang="en-GB" i="1" err="1"/>
              <a:t>sự</a:t>
            </a:r>
            <a:r>
              <a:rPr lang="en-GB" i="1"/>
              <a:t> kiện </a:t>
            </a:r>
            <a:r>
              <a:rPr lang="en-GB" i="1" err="1"/>
              <a:t>và</a:t>
            </a:r>
            <a:r>
              <a:rPr lang="en-GB" i="1"/>
              <a:t> </a:t>
            </a:r>
            <a:r>
              <a:rPr lang="en-GB" i="1" err="1"/>
              <a:t>nói</a:t>
            </a:r>
            <a:r>
              <a:rPr lang="en-GB" i="1"/>
              <a:t> “</a:t>
            </a:r>
            <a:r>
              <a:rPr lang="en-GB" i="1" err="1"/>
              <a:t>điều</a:t>
            </a:r>
            <a:r>
              <a:rPr lang="en-GB" i="1"/>
              <a:t> </a:t>
            </a:r>
            <a:r>
              <a:rPr lang="en-GB" i="1" err="1"/>
              <a:t>này</a:t>
            </a:r>
            <a:r>
              <a:rPr lang="en-GB" i="1"/>
              <a:t> </a:t>
            </a:r>
            <a:r>
              <a:rPr lang="en-GB" i="1" err="1"/>
              <a:t>rất</a:t>
            </a:r>
            <a:r>
              <a:rPr lang="en-GB" i="1"/>
              <a:t> </a:t>
            </a:r>
            <a:r>
              <a:rPr lang="en-GB" i="1" err="1"/>
              <a:t>cổ</a:t>
            </a:r>
            <a:r>
              <a:rPr lang="en-GB" i="1"/>
              <a:t> </a:t>
            </a:r>
            <a:r>
              <a:rPr lang="en-GB" i="1" err="1"/>
              <a:t>vũ</a:t>
            </a:r>
            <a:r>
              <a:rPr lang="en-GB" i="1"/>
              <a:t> </a:t>
            </a:r>
            <a:r>
              <a:rPr lang="en-GB" i="1" err="1"/>
              <a:t>chúng</a:t>
            </a:r>
            <a:r>
              <a:rPr lang="en-GB" i="1"/>
              <a:t> </a:t>
            </a:r>
            <a:r>
              <a:rPr lang="en-GB" i="1" err="1"/>
              <a:t>tôi</a:t>
            </a:r>
            <a:r>
              <a:rPr lang="en-GB" i="1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xmlns="" val="155733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xmlns="" id="{B5BB1319-EABB-4162-BF0C-A031904F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err="1"/>
              <a:t>Vai</a:t>
            </a:r>
            <a:r>
              <a:rPr lang="en-GB" sz="3200"/>
              <a:t> </a:t>
            </a:r>
            <a:r>
              <a:rPr lang="en-GB" sz="3200" err="1"/>
              <a:t>trò</a:t>
            </a:r>
            <a:r>
              <a:rPr lang="en-GB" sz="3200"/>
              <a:t> </a:t>
            </a:r>
            <a:r>
              <a:rPr lang="en-GB" sz="3200" err="1"/>
              <a:t>của</a:t>
            </a:r>
            <a:r>
              <a:rPr lang="en-GB" sz="3200"/>
              <a:t> </a:t>
            </a:r>
            <a:r>
              <a:rPr lang="en-GB" sz="3200" err="1"/>
              <a:t>chính</a:t>
            </a:r>
            <a:r>
              <a:rPr lang="en-GB" sz="3200"/>
              <a:t> </a:t>
            </a:r>
            <a:r>
              <a:rPr lang="en-GB" sz="3200" err="1"/>
              <a:t>phủ</a:t>
            </a:r>
            <a:r>
              <a:rPr lang="en-GB" sz="3200"/>
              <a:t> </a:t>
            </a:r>
            <a:r>
              <a:rPr lang="en-GB" sz="3200" err="1"/>
              <a:t>là</a:t>
            </a:r>
            <a:r>
              <a:rPr lang="en-GB" sz="3200"/>
              <a:t> </a:t>
            </a:r>
            <a:r>
              <a:rPr lang="en-GB" sz="3200" err="1"/>
              <a:t>gì</a:t>
            </a:r>
            <a:r>
              <a:rPr lang="en-GB" sz="3200"/>
              <a:t>?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A7BE1DEF-8216-4381-A47C-1E401A0692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763AF6C9-04F1-4048-A329-AF53A184F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85E6A-F42A-457A-A281-512D814392E0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754899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4D2D3673-59A4-46AB-B3B2-18FDB2A20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600"/>
              <a:t>Ai chia </a:t>
            </a:r>
            <a:r>
              <a:rPr lang="en-US" altLang="ja-JP" sz="3600" err="1"/>
              <a:t>sẻ</a:t>
            </a:r>
            <a:r>
              <a:rPr lang="en-US" altLang="ja-JP" sz="3600"/>
              <a:t> chi </a:t>
            </a:r>
            <a:r>
              <a:rPr lang="en-US" altLang="ja-JP" sz="3600" err="1"/>
              <a:t>phí</a:t>
            </a:r>
            <a:endParaRPr lang="en-US" altLang="ja-JP" sz="3600"/>
          </a:p>
          <a:p>
            <a:r>
              <a:rPr lang="en-US" altLang="ja-JP" sz="3600" err="1"/>
              <a:t>Chủ</a:t>
            </a:r>
            <a:r>
              <a:rPr lang="en-US" altLang="ja-JP" sz="3600"/>
              <a:t> </a:t>
            </a:r>
            <a:r>
              <a:rPr lang="en-US" altLang="ja-JP" sz="3600" err="1"/>
              <a:t>quyền</a:t>
            </a:r>
            <a:r>
              <a:rPr lang="en-US" altLang="ja-JP" sz="3600"/>
              <a:t> </a:t>
            </a:r>
            <a:r>
              <a:rPr lang="en-US" altLang="ja-JP" sz="3600" err="1"/>
              <a:t>và</a:t>
            </a:r>
            <a:r>
              <a:rPr lang="en-US" altLang="ja-JP" sz="3600"/>
              <a:t> </a:t>
            </a:r>
            <a:r>
              <a:rPr lang="en-US" altLang="ja-JP" sz="3600" err="1"/>
              <a:t>bảo</a:t>
            </a:r>
            <a:r>
              <a:rPr lang="en-US" altLang="ja-JP" sz="3600"/>
              <a:t> vệ </a:t>
            </a:r>
            <a:r>
              <a:rPr lang="en-US" altLang="ja-JP" sz="3600" err="1"/>
              <a:t>hợp</a:t>
            </a:r>
            <a:r>
              <a:rPr lang="en-US" altLang="ja-JP" sz="3600"/>
              <a:t> </a:t>
            </a:r>
            <a:r>
              <a:rPr lang="en-US" altLang="ja-JP" sz="3600" err="1"/>
              <a:t>pháp</a:t>
            </a:r>
            <a:r>
              <a:rPr lang="en-US" altLang="ja-JP" sz="3600"/>
              <a:t> </a:t>
            </a:r>
          </a:p>
          <a:p>
            <a:r>
              <a:rPr lang="en-US" altLang="ja-JP" sz="3600" err="1"/>
              <a:t>Đạo</a:t>
            </a:r>
            <a:r>
              <a:rPr lang="en-US" altLang="ja-JP" sz="3600"/>
              <a:t> </a:t>
            </a:r>
            <a:r>
              <a:rPr lang="en-US" altLang="ja-JP" sz="3600" err="1"/>
              <a:t>đức</a:t>
            </a:r>
            <a:endParaRPr kumimoji="1" lang="ja-JP" altLang="en-US" sz="360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1FC9AAF-DBB8-4AEC-A498-D52DD9FA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err="1"/>
              <a:t>Công</a:t>
            </a:r>
            <a:r>
              <a:rPr lang="en-GB" sz="2400"/>
              <a:t> </a:t>
            </a:r>
            <a:r>
              <a:rPr lang="en-GB" sz="2400" err="1"/>
              <a:t>nghệ</a:t>
            </a:r>
            <a:r>
              <a:rPr lang="en-GB" sz="2400"/>
              <a:t> </a:t>
            </a:r>
            <a:r>
              <a:rPr lang="en-GB" sz="2400" err="1"/>
              <a:t>chỉ</a:t>
            </a:r>
            <a:r>
              <a:rPr lang="en-GB" sz="2400"/>
              <a:t> </a:t>
            </a:r>
            <a:r>
              <a:rPr lang="en-GB" sz="2400" err="1"/>
              <a:t>hỗ</a:t>
            </a:r>
            <a:r>
              <a:rPr lang="en-GB" sz="2400"/>
              <a:t> </a:t>
            </a:r>
            <a:r>
              <a:rPr lang="en-GB" sz="2400" err="1"/>
              <a:t>trợ</a:t>
            </a:r>
            <a:r>
              <a:rPr lang="en-GB" sz="2400"/>
              <a:t> </a:t>
            </a:r>
            <a:r>
              <a:rPr lang="en-GB" sz="2400" err="1"/>
              <a:t>quá</a:t>
            </a:r>
            <a:r>
              <a:rPr lang="en-GB" sz="2400"/>
              <a:t> </a:t>
            </a:r>
            <a:r>
              <a:rPr lang="en-GB" sz="2400" err="1"/>
              <a:t>trình</a:t>
            </a:r>
            <a:r>
              <a:rPr lang="en-GB" sz="2400"/>
              <a:t> </a:t>
            </a:r>
            <a:r>
              <a:rPr lang="en-GB" sz="2400" err="1"/>
              <a:t>già</a:t>
            </a:r>
            <a:r>
              <a:rPr lang="en-GB" sz="2400"/>
              <a:t> </a:t>
            </a:r>
            <a:r>
              <a:rPr lang="en-GB" sz="2400" err="1"/>
              <a:t>hóa</a:t>
            </a:r>
            <a:r>
              <a:rPr lang="en-GB" sz="2400"/>
              <a:t> mang </a:t>
            </a:r>
            <a:r>
              <a:rPr lang="en-GB" sz="2400" err="1"/>
              <a:t>tính</a:t>
            </a:r>
            <a:r>
              <a:rPr lang="en-GB" sz="2400"/>
              <a:t> nhân </a:t>
            </a:r>
            <a:r>
              <a:rPr lang="en-GB" sz="2400" err="1"/>
              <a:t>đạo</a:t>
            </a:r>
            <a:r>
              <a:rPr lang="en-GB" sz="2400"/>
              <a:t> </a:t>
            </a:r>
            <a:r>
              <a:rPr lang="en-GB" sz="2400" err="1"/>
              <a:t>thông</a:t>
            </a:r>
            <a:r>
              <a:rPr lang="en-GB" sz="2400"/>
              <a:t> </a:t>
            </a:r>
            <a:r>
              <a:rPr lang="en-GB" sz="2400" err="1"/>
              <a:t>thường</a:t>
            </a:r>
            <a:endParaRPr kumimoji="1" lang="ja-JP" altLang="en-US" sz="240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376A2020-1254-4941-97D9-16DDF4844895}"/>
              </a:ext>
            </a:extLst>
          </p:cNvPr>
          <p:cNvSpPr/>
          <p:nvPr/>
        </p:nvSpPr>
        <p:spPr>
          <a:xfrm>
            <a:off x="784860" y="3352800"/>
            <a:ext cx="10972800" cy="28117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err="1"/>
              <a:t>Vai</a:t>
            </a:r>
            <a:r>
              <a:rPr lang="en-GB" sz="2400"/>
              <a:t> </a:t>
            </a:r>
            <a:r>
              <a:rPr lang="en-GB" sz="2400" err="1"/>
              <a:t>trò</a:t>
            </a:r>
            <a:r>
              <a:rPr lang="en-GB" sz="2400"/>
              <a:t> </a:t>
            </a:r>
            <a:r>
              <a:rPr lang="en-GB" sz="2400" err="1"/>
              <a:t>của</a:t>
            </a:r>
            <a:r>
              <a:rPr lang="en-GB" sz="2400"/>
              <a:t> </a:t>
            </a:r>
            <a:r>
              <a:rPr lang="en-GB" sz="2400" err="1"/>
              <a:t>chính</a:t>
            </a:r>
            <a:r>
              <a:rPr lang="en-GB" sz="2400"/>
              <a:t> </a:t>
            </a:r>
            <a:r>
              <a:rPr lang="en-GB" sz="2400" err="1"/>
              <a:t>phủ</a:t>
            </a:r>
            <a:r>
              <a:rPr lang="en-GB" sz="2400"/>
              <a:t>:</a:t>
            </a:r>
          </a:p>
          <a:p>
            <a:pPr marL="342900" indent="-342900" algn="ctr">
              <a:buAutoNum type="arabicParenR"/>
            </a:pPr>
            <a:r>
              <a:rPr lang="en-GB" sz="2400" err="1"/>
              <a:t>Chỉ</a:t>
            </a:r>
            <a:r>
              <a:rPr lang="en-GB" sz="2400"/>
              <a:t> </a:t>
            </a:r>
            <a:r>
              <a:rPr lang="en-GB" sz="2400" err="1"/>
              <a:t>đạo</a:t>
            </a:r>
            <a:r>
              <a:rPr lang="en-GB" sz="2400"/>
              <a:t> </a:t>
            </a:r>
            <a:r>
              <a:rPr lang="en-GB" sz="2400" err="1"/>
              <a:t>công</a:t>
            </a:r>
            <a:r>
              <a:rPr lang="en-GB" sz="2400"/>
              <a:t> </a:t>
            </a:r>
            <a:r>
              <a:rPr lang="en-GB" sz="2400" err="1"/>
              <a:t>nghệ</a:t>
            </a:r>
            <a:r>
              <a:rPr lang="en-GB" sz="2400"/>
              <a:t> </a:t>
            </a:r>
            <a:r>
              <a:rPr lang="en-GB" sz="2400" err="1"/>
              <a:t>đi</a:t>
            </a:r>
            <a:r>
              <a:rPr lang="en-GB" sz="2400"/>
              <a:t> </a:t>
            </a:r>
            <a:r>
              <a:rPr lang="en-GB" sz="2400" err="1"/>
              <a:t>đúng</a:t>
            </a:r>
            <a:r>
              <a:rPr lang="en-GB" sz="2400"/>
              <a:t> </a:t>
            </a:r>
            <a:r>
              <a:rPr lang="en-GB" sz="2400" err="1"/>
              <a:t>hướng</a:t>
            </a:r>
            <a:r>
              <a:rPr lang="en-GB" sz="2400"/>
              <a:t> </a:t>
            </a:r>
          </a:p>
          <a:p>
            <a:pPr marL="342900" indent="-342900" algn="ctr">
              <a:buAutoNum type="arabicParenR"/>
            </a:pPr>
            <a:r>
              <a:rPr lang="en-GB" sz="2400" err="1"/>
              <a:t>Xây</a:t>
            </a:r>
            <a:r>
              <a:rPr lang="en-GB" sz="2400"/>
              <a:t> </a:t>
            </a:r>
            <a:r>
              <a:rPr lang="en-GB" sz="2400" err="1"/>
              <a:t>dựng</a:t>
            </a:r>
            <a:r>
              <a:rPr lang="en-GB" sz="2400"/>
              <a:t> </a:t>
            </a:r>
            <a:r>
              <a:rPr lang="en-GB" sz="2400" err="1"/>
              <a:t>cơ</a:t>
            </a:r>
            <a:r>
              <a:rPr lang="en-GB" sz="2400"/>
              <a:t> </a:t>
            </a:r>
            <a:r>
              <a:rPr lang="en-GB" sz="2400" err="1"/>
              <a:t>chế</a:t>
            </a:r>
            <a:r>
              <a:rPr lang="en-GB" sz="2400"/>
              <a:t> </a:t>
            </a:r>
            <a:r>
              <a:rPr lang="en-GB" sz="2400" err="1"/>
              <a:t>tài</a:t>
            </a:r>
            <a:r>
              <a:rPr lang="en-GB" sz="2400"/>
              <a:t> </a:t>
            </a:r>
            <a:r>
              <a:rPr lang="en-GB" sz="2400" err="1"/>
              <a:t>chính</a:t>
            </a:r>
            <a:r>
              <a:rPr lang="en-GB" sz="2400"/>
              <a:t> </a:t>
            </a:r>
            <a:r>
              <a:rPr lang="en-GB" sz="2400" err="1"/>
              <a:t>cho</a:t>
            </a:r>
            <a:r>
              <a:rPr lang="en-GB" sz="2400"/>
              <a:t> </a:t>
            </a:r>
            <a:r>
              <a:rPr lang="en-GB" sz="2400" err="1"/>
              <a:t>phép</a:t>
            </a:r>
            <a:r>
              <a:rPr lang="en-GB" sz="2400"/>
              <a:t> </a:t>
            </a:r>
            <a:r>
              <a:rPr lang="en-GB" sz="2400" err="1"/>
              <a:t>sự</a:t>
            </a:r>
            <a:r>
              <a:rPr lang="en-GB" sz="2400"/>
              <a:t> </a:t>
            </a:r>
            <a:r>
              <a:rPr lang="en-GB" sz="2400" err="1"/>
              <a:t>linh</a:t>
            </a:r>
            <a:r>
              <a:rPr lang="en-GB" sz="2400"/>
              <a:t> </a:t>
            </a:r>
            <a:r>
              <a:rPr lang="en-GB" sz="2400" err="1"/>
              <a:t>hoạt</a:t>
            </a:r>
            <a:r>
              <a:rPr lang="en-GB" sz="2400"/>
              <a:t> </a:t>
            </a:r>
            <a:r>
              <a:rPr lang="en-GB" sz="2400" err="1"/>
              <a:t>để</a:t>
            </a:r>
            <a:r>
              <a:rPr lang="en-GB" sz="2400"/>
              <a:t> </a:t>
            </a:r>
            <a:r>
              <a:rPr lang="en-GB" sz="2400" err="1"/>
              <a:t>giảm</a:t>
            </a:r>
            <a:r>
              <a:rPr lang="en-GB" sz="2400"/>
              <a:t> </a:t>
            </a:r>
            <a:r>
              <a:rPr lang="en-GB" sz="2400" err="1"/>
              <a:t>bất</a:t>
            </a:r>
            <a:r>
              <a:rPr lang="en-GB" sz="2400"/>
              <a:t> </a:t>
            </a:r>
            <a:r>
              <a:rPr lang="en-GB" sz="2400" err="1"/>
              <a:t>bình</a:t>
            </a:r>
            <a:r>
              <a:rPr lang="en-GB" sz="2400"/>
              <a:t> </a:t>
            </a:r>
            <a:r>
              <a:rPr lang="en-GB" sz="2400" err="1"/>
              <a:t>đẳng</a:t>
            </a:r>
            <a:r>
              <a:rPr lang="en-GB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9006171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400" err="1"/>
              <a:t>Công</a:t>
            </a:r>
            <a:r>
              <a:rPr lang="en-US" altLang="ja-JP" sz="1400"/>
              <a:t> </a:t>
            </a:r>
            <a:r>
              <a:rPr lang="en-US" altLang="ja-JP" sz="1400" err="1"/>
              <a:t>nghệ</a:t>
            </a:r>
            <a:r>
              <a:rPr lang="en-US" altLang="ja-JP" sz="1400"/>
              <a:t> y </a:t>
            </a:r>
            <a:r>
              <a:rPr lang="en-US" altLang="ja-JP" sz="1400" err="1"/>
              <a:t>tế</a:t>
            </a:r>
            <a:r>
              <a:rPr lang="en-US" altLang="ja-JP" sz="1400"/>
              <a:t> (HTA) </a:t>
            </a:r>
            <a:r>
              <a:rPr lang="en-US" altLang="ja-JP" sz="1400" err="1"/>
              <a:t>là</a:t>
            </a:r>
            <a:r>
              <a:rPr lang="en-US" altLang="ja-JP" sz="1400"/>
              <a:t> </a:t>
            </a:r>
            <a:r>
              <a:rPr lang="en-US" altLang="ja-JP" sz="1400" err="1"/>
              <a:t>sự</a:t>
            </a:r>
            <a:r>
              <a:rPr lang="en-US" altLang="ja-JP" sz="1400"/>
              <a:t> </a:t>
            </a:r>
            <a:r>
              <a:rPr lang="en-US" altLang="ja-JP" sz="1400" err="1">
                <a:solidFill>
                  <a:srgbClr val="FF0000"/>
                </a:solidFill>
              </a:rPr>
              <a:t>đánh</a:t>
            </a:r>
            <a:r>
              <a:rPr lang="en-US" altLang="ja-JP" sz="1400">
                <a:solidFill>
                  <a:srgbClr val="FF0000"/>
                </a:solidFill>
              </a:rPr>
              <a:t> </a:t>
            </a:r>
            <a:r>
              <a:rPr lang="en-US" altLang="ja-JP" sz="1400" err="1">
                <a:solidFill>
                  <a:srgbClr val="FF0000"/>
                </a:solidFill>
              </a:rPr>
              <a:t>giá</a:t>
            </a:r>
            <a:r>
              <a:rPr lang="en-US" altLang="ja-JP" sz="1400">
                <a:solidFill>
                  <a:srgbClr val="FF0000"/>
                </a:solidFill>
              </a:rPr>
              <a:t> </a:t>
            </a:r>
            <a:r>
              <a:rPr lang="en-US" altLang="ja-JP" sz="1400" err="1">
                <a:solidFill>
                  <a:srgbClr val="FF0000"/>
                </a:solidFill>
              </a:rPr>
              <a:t>có</a:t>
            </a:r>
            <a:r>
              <a:rPr lang="en-US" altLang="ja-JP" sz="1400">
                <a:solidFill>
                  <a:srgbClr val="FF0000"/>
                </a:solidFill>
              </a:rPr>
              <a:t> </a:t>
            </a:r>
            <a:r>
              <a:rPr lang="en-US" altLang="ja-JP" sz="1400" err="1">
                <a:solidFill>
                  <a:srgbClr val="FF0000"/>
                </a:solidFill>
              </a:rPr>
              <a:t>hệ</a:t>
            </a:r>
            <a:r>
              <a:rPr lang="en-US" altLang="ja-JP" sz="1400">
                <a:solidFill>
                  <a:srgbClr val="FF0000"/>
                </a:solidFill>
              </a:rPr>
              <a:t> </a:t>
            </a:r>
            <a:r>
              <a:rPr lang="en-US" altLang="ja-JP" sz="1400" err="1">
                <a:solidFill>
                  <a:srgbClr val="FF0000"/>
                </a:solidFill>
              </a:rPr>
              <a:t>thống</a:t>
            </a:r>
            <a:r>
              <a:rPr lang="en-US" altLang="ja-JP" sz="1400">
                <a:solidFill>
                  <a:srgbClr val="FF0000"/>
                </a:solidFill>
              </a:rPr>
              <a:t> các </a:t>
            </a:r>
            <a:r>
              <a:rPr lang="en-US" altLang="ja-JP" sz="1400"/>
              <a:t> </a:t>
            </a:r>
            <a:r>
              <a:rPr lang="en-US" altLang="ja-JP" sz="1400" err="1"/>
              <a:t>đặc</a:t>
            </a:r>
            <a:r>
              <a:rPr lang="en-US" altLang="ja-JP" sz="1400"/>
              <a:t> </a:t>
            </a:r>
            <a:r>
              <a:rPr lang="en-US" altLang="ja-JP" sz="1400" err="1"/>
              <a:t>tính</a:t>
            </a:r>
            <a:r>
              <a:rPr lang="en-US" altLang="ja-JP" sz="1400"/>
              <a:t>, </a:t>
            </a:r>
            <a:r>
              <a:rPr lang="en-US" altLang="ja-JP" sz="1400" err="1"/>
              <a:t>hiệu</a:t>
            </a:r>
            <a:r>
              <a:rPr lang="en-US" altLang="ja-JP" sz="1400"/>
              <a:t> </a:t>
            </a:r>
            <a:r>
              <a:rPr lang="en-US" altLang="ja-JP" sz="1400" err="1"/>
              <a:t>quả</a:t>
            </a:r>
            <a:r>
              <a:rPr lang="en-US" altLang="ja-JP" sz="1400"/>
              <a:t>, </a:t>
            </a:r>
            <a:r>
              <a:rPr lang="en-US" altLang="ja-JP" sz="1400" err="1"/>
              <a:t>và</a:t>
            </a:r>
            <a:r>
              <a:rPr lang="en-US" altLang="ja-JP" sz="1400"/>
              <a:t>/hay </a:t>
            </a:r>
            <a:r>
              <a:rPr lang="en-US" altLang="ja-JP" sz="1400" err="1"/>
              <a:t>tác</a:t>
            </a:r>
            <a:r>
              <a:rPr lang="en-US" altLang="ja-JP" sz="1400"/>
              <a:t> động </a:t>
            </a:r>
            <a:r>
              <a:rPr lang="en-US" altLang="ja-JP" sz="1400" err="1"/>
              <a:t>của</a:t>
            </a:r>
            <a:r>
              <a:rPr lang="en-US" altLang="ja-JP" sz="1400"/>
              <a:t> các </a:t>
            </a:r>
            <a:r>
              <a:rPr lang="en-US" altLang="ja-JP" sz="1400" err="1"/>
              <a:t>công</a:t>
            </a:r>
            <a:r>
              <a:rPr lang="en-US" altLang="ja-JP" sz="1400"/>
              <a:t> </a:t>
            </a:r>
            <a:r>
              <a:rPr lang="en-US" altLang="ja-JP" sz="1400" err="1"/>
              <a:t>nghệ</a:t>
            </a:r>
            <a:r>
              <a:rPr lang="en-US" altLang="ja-JP" sz="1400"/>
              <a:t> y </a:t>
            </a:r>
            <a:r>
              <a:rPr lang="en-US" altLang="ja-JP" sz="1400" err="1"/>
              <a:t>tế</a:t>
            </a:r>
            <a:r>
              <a:rPr lang="en-US" altLang="ja-JP" sz="1400"/>
              <a:t> </a:t>
            </a:r>
          </a:p>
          <a:p>
            <a:r>
              <a:rPr lang="en-US" altLang="ja-JP" sz="1400"/>
              <a:t>Đây </a:t>
            </a:r>
            <a:r>
              <a:rPr lang="en-US" altLang="ja-JP" sz="1400" err="1"/>
              <a:t>là</a:t>
            </a:r>
            <a:r>
              <a:rPr lang="en-US" altLang="ja-JP" sz="1400"/>
              <a:t> </a:t>
            </a:r>
            <a:r>
              <a:rPr lang="en-US" altLang="ja-JP" sz="1400" err="1"/>
              <a:t>một</a:t>
            </a:r>
            <a:r>
              <a:rPr lang="en-US" altLang="ja-JP" sz="1400"/>
              <a:t> </a:t>
            </a:r>
            <a:r>
              <a:rPr lang="en-US" altLang="ja-JP" sz="1400" err="1"/>
              <a:t>quá</a:t>
            </a:r>
            <a:r>
              <a:rPr lang="en-US" altLang="ja-JP" sz="1400"/>
              <a:t> </a:t>
            </a:r>
            <a:r>
              <a:rPr lang="en-US" altLang="ja-JP" sz="1400" err="1"/>
              <a:t>trình</a:t>
            </a:r>
            <a:r>
              <a:rPr lang="en-US" altLang="ja-JP" sz="1400"/>
              <a:t> đa </a:t>
            </a:r>
            <a:r>
              <a:rPr lang="en-US" altLang="ja-JP" sz="1400" err="1"/>
              <a:t>ngành</a:t>
            </a:r>
            <a:r>
              <a:rPr lang="en-US" altLang="ja-JP" sz="1400"/>
              <a:t> </a:t>
            </a:r>
            <a:r>
              <a:rPr lang="en-US" altLang="ja-JP" sz="1400" err="1"/>
              <a:t>đánh</a:t>
            </a:r>
            <a:r>
              <a:rPr lang="en-US" altLang="ja-JP" sz="1400"/>
              <a:t> </a:t>
            </a:r>
            <a:r>
              <a:rPr lang="en-US" altLang="ja-JP" sz="1400" err="1"/>
              <a:t>giá</a:t>
            </a:r>
            <a:r>
              <a:rPr lang="en-US" altLang="ja-JP" sz="1400"/>
              <a:t> các </a:t>
            </a:r>
            <a:r>
              <a:rPr lang="en-US" altLang="ja-JP" sz="1400" err="1"/>
              <a:t>vấn</a:t>
            </a:r>
            <a:r>
              <a:rPr lang="en-US" altLang="ja-JP" sz="1400"/>
              <a:t> </a:t>
            </a:r>
            <a:r>
              <a:rPr lang="en-US" altLang="ja-JP" sz="1400" err="1"/>
              <a:t>đề</a:t>
            </a:r>
            <a:r>
              <a:rPr lang="en-US" altLang="ja-JP" sz="1400"/>
              <a:t> </a:t>
            </a:r>
            <a:r>
              <a:rPr lang="en-US" altLang="ja-JP" sz="1400" err="1">
                <a:solidFill>
                  <a:srgbClr val="FF0000"/>
                </a:solidFill>
              </a:rPr>
              <a:t>xã</a:t>
            </a:r>
            <a:r>
              <a:rPr lang="en-US" altLang="ja-JP" sz="1400">
                <a:solidFill>
                  <a:srgbClr val="FF0000"/>
                </a:solidFill>
              </a:rPr>
              <a:t> </a:t>
            </a:r>
            <a:r>
              <a:rPr lang="en-US" altLang="ja-JP" sz="1400" err="1">
                <a:solidFill>
                  <a:srgbClr val="FF0000"/>
                </a:solidFill>
              </a:rPr>
              <a:t>hội</a:t>
            </a:r>
            <a:r>
              <a:rPr lang="en-US" altLang="ja-JP" sz="1400">
                <a:solidFill>
                  <a:srgbClr val="FF0000"/>
                </a:solidFill>
              </a:rPr>
              <a:t>, </a:t>
            </a:r>
            <a:r>
              <a:rPr lang="en-US" altLang="ja-JP" sz="1400" err="1">
                <a:solidFill>
                  <a:srgbClr val="FF0000"/>
                </a:solidFill>
              </a:rPr>
              <a:t>kinh</a:t>
            </a:r>
            <a:r>
              <a:rPr lang="en-US" altLang="ja-JP" sz="1400">
                <a:solidFill>
                  <a:srgbClr val="FF0000"/>
                </a:solidFill>
              </a:rPr>
              <a:t> </a:t>
            </a:r>
            <a:r>
              <a:rPr lang="en-US" altLang="ja-JP" sz="1400" err="1">
                <a:solidFill>
                  <a:srgbClr val="FF0000"/>
                </a:solidFill>
              </a:rPr>
              <a:t>tế</a:t>
            </a:r>
            <a:r>
              <a:rPr lang="en-US" altLang="ja-JP" sz="1400">
                <a:solidFill>
                  <a:srgbClr val="FF0000"/>
                </a:solidFill>
              </a:rPr>
              <a:t>, </a:t>
            </a:r>
            <a:r>
              <a:rPr lang="en-US" altLang="ja-JP" sz="1400" err="1">
                <a:solidFill>
                  <a:srgbClr val="FF0000"/>
                </a:solidFill>
              </a:rPr>
              <a:t>tổ</a:t>
            </a:r>
            <a:r>
              <a:rPr lang="en-US" altLang="ja-JP" sz="1400">
                <a:solidFill>
                  <a:srgbClr val="FF0000"/>
                </a:solidFill>
              </a:rPr>
              <a:t> </a:t>
            </a:r>
            <a:r>
              <a:rPr lang="en-US" altLang="ja-JP" sz="1400" err="1">
                <a:solidFill>
                  <a:srgbClr val="FF0000"/>
                </a:solidFill>
              </a:rPr>
              <a:t>chức</a:t>
            </a:r>
            <a:r>
              <a:rPr lang="en-US" altLang="ja-JP" sz="1400">
                <a:solidFill>
                  <a:srgbClr val="FF0000"/>
                </a:solidFill>
              </a:rPr>
              <a:t> </a:t>
            </a:r>
            <a:r>
              <a:rPr lang="en-US" altLang="ja-JP" sz="1400" err="1">
                <a:solidFill>
                  <a:srgbClr val="FF0000"/>
                </a:solidFill>
              </a:rPr>
              <a:t>và</a:t>
            </a:r>
            <a:r>
              <a:rPr lang="en-US" altLang="ja-JP" sz="1400">
                <a:solidFill>
                  <a:srgbClr val="FF0000"/>
                </a:solidFill>
              </a:rPr>
              <a:t> </a:t>
            </a:r>
            <a:r>
              <a:rPr lang="en-US" altLang="ja-JP" sz="1400" err="1">
                <a:solidFill>
                  <a:srgbClr val="FF0000"/>
                </a:solidFill>
              </a:rPr>
              <a:t>đạo</a:t>
            </a:r>
            <a:r>
              <a:rPr lang="en-US" altLang="ja-JP" sz="1400">
                <a:solidFill>
                  <a:srgbClr val="FF0000"/>
                </a:solidFill>
              </a:rPr>
              <a:t> </a:t>
            </a:r>
            <a:r>
              <a:rPr lang="en-US" altLang="ja-JP" sz="1400" err="1">
                <a:solidFill>
                  <a:srgbClr val="FF0000"/>
                </a:solidFill>
              </a:rPr>
              <a:t>đức</a:t>
            </a:r>
            <a:r>
              <a:rPr lang="en-US" altLang="ja-JP" sz="1400"/>
              <a:t> </a:t>
            </a:r>
            <a:r>
              <a:rPr lang="en-US" altLang="ja-JP" sz="1400" err="1"/>
              <a:t>về</a:t>
            </a:r>
            <a:r>
              <a:rPr lang="en-US" altLang="ja-JP" sz="1400"/>
              <a:t> </a:t>
            </a:r>
            <a:r>
              <a:rPr lang="en-US" altLang="ja-JP" sz="1400" err="1"/>
              <a:t>một</a:t>
            </a:r>
            <a:r>
              <a:rPr lang="en-US" altLang="ja-JP" sz="1400"/>
              <a:t> can </a:t>
            </a:r>
            <a:r>
              <a:rPr lang="en-US" altLang="ja-JP" sz="1400" err="1"/>
              <a:t>thiệp</a:t>
            </a:r>
            <a:r>
              <a:rPr lang="en-US" altLang="ja-JP" sz="1400"/>
              <a:t> </a:t>
            </a:r>
            <a:r>
              <a:rPr lang="en-US" altLang="ja-JP" sz="1400" err="1"/>
              <a:t>hoặc</a:t>
            </a:r>
            <a:r>
              <a:rPr lang="en-US" altLang="ja-JP" sz="1400"/>
              <a:t> </a:t>
            </a:r>
            <a:r>
              <a:rPr lang="en-US" altLang="ja-JP" sz="1400" err="1"/>
              <a:t>công</a:t>
            </a:r>
            <a:r>
              <a:rPr lang="en-US" altLang="ja-JP" sz="1400"/>
              <a:t> </a:t>
            </a:r>
            <a:r>
              <a:rPr lang="en-US" altLang="ja-JP" sz="1400" err="1"/>
              <a:t>nghệ</a:t>
            </a:r>
            <a:r>
              <a:rPr lang="en-US" altLang="ja-JP" sz="1400"/>
              <a:t> y </a:t>
            </a:r>
            <a:r>
              <a:rPr lang="en-US" altLang="ja-JP" sz="1400" err="1"/>
              <a:t>tế</a:t>
            </a:r>
            <a:r>
              <a:rPr lang="en-US" altLang="ja-JP" sz="1400"/>
              <a:t> </a:t>
            </a:r>
          </a:p>
          <a:p>
            <a:r>
              <a:rPr lang="en-US" altLang="ja-JP" sz="1400" err="1"/>
              <a:t>Mục</a:t>
            </a:r>
            <a:r>
              <a:rPr lang="en-US" altLang="ja-JP" sz="1400"/>
              <a:t> </a:t>
            </a:r>
            <a:r>
              <a:rPr lang="en-US" altLang="ja-JP" sz="1400" err="1"/>
              <a:t>đính</a:t>
            </a:r>
            <a:r>
              <a:rPr lang="en-US" altLang="ja-JP" sz="1400"/>
              <a:t> </a:t>
            </a:r>
            <a:r>
              <a:rPr lang="en-US" altLang="ja-JP" sz="1400" err="1"/>
              <a:t>chính</a:t>
            </a:r>
            <a:r>
              <a:rPr lang="en-US" altLang="ja-JP" sz="1400"/>
              <a:t> </a:t>
            </a:r>
            <a:r>
              <a:rPr lang="en-US" altLang="ja-JP" sz="1400" err="1"/>
              <a:t>của</a:t>
            </a:r>
            <a:r>
              <a:rPr lang="en-US" altLang="ja-JP" sz="1400"/>
              <a:t> </a:t>
            </a:r>
            <a:r>
              <a:rPr lang="en-US" altLang="ja-JP" sz="1400" err="1"/>
              <a:t>đánh</a:t>
            </a:r>
            <a:r>
              <a:rPr lang="en-US" altLang="ja-JP" sz="1400"/>
              <a:t> </a:t>
            </a:r>
            <a:r>
              <a:rPr lang="en-US" altLang="ja-JP" sz="1400" err="1"/>
              <a:t>giá</a:t>
            </a:r>
            <a:r>
              <a:rPr lang="en-US" altLang="ja-JP" sz="1400"/>
              <a:t> </a:t>
            </a:r>
            <a:r>
              <a:rPr lang="en-US" altLang="ja-JP" sz="1400" err="1"/>
              <a:t>là</a:t>
            </a:r>
            <a:r>
              <a:rPr lang="en-US" altLang="ja-JP" sz="1400"/>
              <a:t> </a:t>
            </a:r>
            <a:r>
              <a:rPr lang="en-US" altLang="ja-JP" sz="1400" err="1">
                <a:solidFill>
                  <a:srgbClr val="FF0000"/>
                </a:solidFill>
              </a:rPr>
              <a:t>thông</a:t>
            </a:r>
            <a:r>
              <a:rPr lang="en-US" altLang="ja-JP" sz="1400">
                <a:solidFill>
                  <a:srgbClr val="FF0000"/>
                </a:solidFill>
              </a:rPr>
              <a:t> tin </a:t>
            </a:r>
            <a:r>
              <a:rPr lang="en-US" altLang="ja-JP" sz="1400" err="1">
                <a:solidFill>
                  <a:srgbClr val="FF0000"/>
                </a:solidFill>
              </a:rPr>
              <a:t>cho</a:t>
            </a:r>
            <a:r>
              <a:rPr lang="en-US" altLang="ja-JP" sz="1400">
                <a:solidFill>
                  <a:srgbClr val="FF0000"/>
                </a:solidFill>
              </a:rPr>
              <a:t> </a:t>
            </a:r>
            <a:r>
              <a:rPr lang="en-US" altLang="ja-JP" sz="1400" err="1">
                <a:solidFill>
                  <a:srgbClr val="FF0000"/>
                </a:solidFill>
              </a:rPr>
              <a:t>việc</a:t>
            </a:r>
            <a:r>
              <a:rPr lang="en-US" altLang="ja-JP" sz="1400">
                <a:solidFill>
                  <a:srgbClr val="FF0000"/>
                </a:solidFill>
              </a:rPr>
              <a:t> ra </a:t>
            </a:r>
            <a:r>
              <a:rPr lang="en-US" altLang="ja-JP" sz="1400" err="1">
                <a:solidFill>
                  <a:srgbClr val="FF0000"/>
                </a:solidFill>
              </a:rPr>
              <a:t>quyết</a:t>
            </a:r>
            <a:r>
              <a:rPr lang="en-US" altLang="ja-JP" sz="1400">
                <a:solidFill>
                  <a:srgbClr val="FF0000"/>
                </a:solidFill>
              </a:rPr>
              <a:t> </a:t>
            </a:r>
            <a:r>
              <a:rPr lang="en-US" altLang="ja-JP" sz="1400" err="1">
                <a:solidFill>
                  <a:srgbClr val="FF0000"/>
                </a:solidFill>
              </a:rPr>
              <a:t>định</a:t>
            </a:r>
            <a:r>
              <a:rPr lang="en-US" altLang="ja-JP" sz="1400"/>
              <a:t>.</a:t>
            </a:r>
            <a:endParaRPr kumimoji="1" lang="ja-JP" altLang="en-US" sz="14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err="1"/>
              <a:t>Đánh</a:t>
            </a:r>
            <a:r>
              <a:rPr kumimoji="1" lang="en-US" altLang="ja-JP" sz="3200"/>
              <a:t> </a:t>
            </a:r>
            <a:r>
              <a:rPr kumimoji="1" lang="en-US" altLang="ja-JP" sz="3200" err="1"/>
              <a:t>giá</a:t>
            </a:r>
            <a:r>
              <a:rPr kumimoji="1" lang="en-US" altLang="ja-JP" sz="3200"/>
              <a:t> </a:t>
            </a:r>
            <a:r>
              <a:rPr kumimoji="1" lang="en-US" altLang="ja-JP" sz="3200" err="1"/>
              <a:t>công</a:t>
            </a:r>
            <a:r>
              <a:rPr kumimoji="1" lang="en-US" altLang="ja-JP" sz="3200"/>
              <a:t> </a:t>
            </a:r>
            <a:r>
              <a:rPr kumimoji="1" lang="en-US" altLang="ja-JP" sz="3200" err="1"/>
              <a:t>nghệ</a:t>
            </a:r>
            <a:r>
              <a:rPr kumimoji="1" lang="en-US" altLang="ja-JP" sz="3200"/>
              <a:t> y </a:t>
            </a:r>
            <a:r>
              <a:rPr kumimoji="1" lang="en-US" altLang="ja-JP" sz="3200" err="1"/>
              <a:t>tế</a:t>
            </a:r>
            <a:endParaRPr kumimoji="1" lang="ja-JP" altLang="en-US" sz="3200"/>
          </a:p>
        </p:txBody>
      </p:sp>
      <p:pic>
        <p:nvPicPr>
          <p:cNvPr id="4" name="Picture 2" descr="CE-plane">
            <a:extLst>
              <a:ext uri="{FF2B5EF4-FFF2-40B4-BE49-F238E27FC236}">
                <a16:creationId xmlns:a16="http://schemas.microsoft.com/office/drawing/2014/main" xmlns="" id="{2BD1E260-57CC-41E3-A64C-963E80AF4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955" y="2362200"/>
            <a:ext cx="764209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xmlns="" id="{E5E3D554-F6BF-469F-BDF3-AA37D00C313C}"/>
              </a:ext>
            </a:extLst>
          </p:cNvPr>
          <p:cNvCxnSpPr/>
          <p:nvPr/>
        </p:nvCxnSpPr>
        <p:spPr>
          <a:xfrm flipH="1">
            <a:off x="1936230" y="1789908"/>
            <a:ext cx="8103120" cy="49831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72403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sz="2400" err="1"/>
              <a:t>Hệ</a:t>
            </a:r>
            <a:r>
              <a:rPr kumimoji="1" lang="en-GB" sz="2400"/>
              <a:t> </a:t>
            </a:r>
            <a:r>
              <a:rPr kumimoji="1" lang="en-GB" sz="2400" err="1"/>
              <a:t>thống</a:t>
            </a:r>
            <a:r>
              <a:rPr kumimoji="1" lang="en-GB" sz="2400"/>
              <a:t> y </a:t>
            </a:r>
            <a:r>
              <a:rPr kumimoji="1" lang="en-GB" sz="2400" err="1"/>
              <a:t>tế</a:t>
            </a:r>
            <a:r>
              <a:rPr kumimoji="1" lang="en-GB" sz="2400"/>
              <a:t>: </a:t>
            </a:r>
            <a:r>
              <a:rPr kumimoji="1" lang="en-GB" sz="2400" i="1" err="1"/>
              <a:t>Sự</a:t>
            </a:r>
            <a:r>
              <a:rPr kumimoji="1" lang="en-GB" sz="2400" i="1"/>
              <a:t> </a:t>
            </a:r>
            <a:r>
              <a:rPr kumimoji="1" lang="en-GB" sz="2400" i="1" err="1"/>
              <a:t>cần</a:t>
            </a:r>
            <a:r>
              <a:rPr kumimoji="1" lang="en-GB" sz="2400" i="1"/>
              <a:t> </a:t>
            </a:r>
            <a:r>
              <a:rPr kumimoji="1" lang="en-GB" sz="2400" i="1" err="1"/>
              <a:t>thiết</a:t>
            </a:r>
            <a:r>
              <a:rPr kumimoji="1" lang="en-GB" sz="2400" i="1"/>
              <a:t> so </a:t>
            </a:r>
            <a:r>
              <a:rPr kumimoji="1" lang="en-GB" sz="2400" i="1" err="1"/>
              <a:t>với</a:t>
            </a:r>
            <a:r>
              <a:rPr kumimoji="1" lang="en-GB" sz="2400" i="1"/>
              <a:t> </a:t>
            </a:r>
            <a:r>
              <a:rPr kumimoji="1" lang="en-GB" sz="2400" i="1" err="1"/>
              <a:t>nhu</a:t>
            </a:r>
            <a:r>
              <a:rPr kumimoji="1" lang="en-GB" sz="2400" i="1"/>
              <a:t> </a:t>
            </a:r>
            <a:r>
              <a:rPr kumimoji="1" lang="en-GB" sz="2400" i="1" err="1"/>
              <a:t>cầu</a:t>
            </a:r>
            <a:endParaRPr kumimoji="1" lang="en-GB" sz="2400" i="1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4951108"/>
              </p:ext>
            </p:extLst>
          </p:nvPr>
        </p:nvGraphicFramePr>
        <p:xfrm>
          <a:off x="838200" y="1825625"/>
          <a:ext cx="529075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左矢印 2"/>
          <p:cNvSpPr/>
          <p:nvPr/>
        </p:nvSpPr>
        <p:spPr>
          <a:xfrm>
            <a:off x="4481384" y="1968843"/>
            <a:ext cx="2875005" cy="815546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5" name="左矢印 4"/>
          <p:cNvSpPr/>
          <p:nvPr/>
        </p:nvSpPr>
        <p:spPr>
          <a:xfrm>
            <a:off x="4481383" y="4790302"/>
            <a:ext cx="2875005" cy="81554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75373" y="2115006"/>
            <a:ext cx="2995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sz="2800"/>
              <a:t>Market mechanism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75373" y="4936465"/>
            <a:ext cx="2988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Socialism approach</a:t>
            </a:r>
            <a:endParaRPr kumimoji="1" lang="en-GB" sz="2800"/>
          </a:p>
        </p:txBody>
      </p:sp>
    </p:spTree>
    <p:extLst>
      <p:ext uri="{BB962C8B-B14F-4D97-AF65-F5344CB8AC3E}">
        <p14:creationId xmlns:p14="http://schemas.microsoft.com/office/powerpoint/2010/main" xmlns="" val="24926840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fe1ulIvUGdLdZtAnaGU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UVAWZhvkq7sDEDml3JR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fe1ulIvUGdLdZtAnaGU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KjqDC3AUKr1ygj5JiYk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sof6knFKUeesv0C02TSM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sof6knFKUeesv0C02TSM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hbZA_KFEGh3yDvGenII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nKl7Z3J0isuwRF43a_S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UVAWZhvkq7sDEDml3JR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KjqDC3AUKr1ygj5JiYk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1tN0fbl70evFnNyaSccB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YskbDYBaUGi6wU9RwpMm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GZLvqHDD0GFS_go7W11g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ckPaCZBUCZAXGD_npcr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VK9WNlBUmQWX5xITCY3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UVAWZhvkq7sDEDml3JR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RnOFVpYUyWEoyK3LMXY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UVAWZhvkq7sDEDml3JR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bmh6PLe0u86IFa5yPjW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UVAWZhvkq7sDEDml3JR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i4AVXHyEOdU6D5XaafG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qty30jpnEGNnPJRud_pl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3Ri1EtCkGdpooOl85Ja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kw1JomEe4.NzCP9LhU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gP4MyLREG.quo85zn6Jw"/>
</p:tagLst>
</file>

<file path=ppt/theme/theme1.xml><?xml version="1.0" encoding="utf-8"?>
<a:theme xmlns:a="http://schemas.openxmlformats.org/drawingml/2006/main" name="1_Induction UNPF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duction UNP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uction UNPF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uction UNPF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uction UNPF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uction UNPF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uction UNPF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uction UNPF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uction UNPF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35735</TotalTime>
  <Words>508</Words>
  <Application>Microsoft Office PowerPoint</Application>
  <PresentationFormat>Custom</PresentationFormat>
  <Paragraphs>59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1_Induction UNPFA</vt:lpstr>
      <vt:lpstr>think-cell Slide</vt:lpstr>
      <vt:lpstr>Công nghệ số trong bối cảnh già hóa:  Vai trò của Chính phủ là gì?</vt:lpstr>
      <vt:lpstr>Slide 2</vt:lpstr>
      <vt:lpstr>Tỷ số phụ thuộc già* (thế giới, 1950-2050)</vt:lpstr>
      <vt:lpstr>Già hóa dân số và công nghệ số</vt:lpstr>
      <vt:lpstr>Masako Wakamiya,  Lập trình viên ứng dụng iPhone cao tuổi nhất thế giới</vt:lpstr>
      <vt:lpstr>Vai trò của chính phủ là gì?</vt:lpstr>
      <vt:lpstr>Công nghệ chỉ hỗ trợ quá trình già hóa mang tính nhân đạo thông thường</vt:lpstr>
      <vt:lpstr>Đánh giá công nghệ y tế</vt:lpstr>
      <vt:lpstr>Hệ thống y tế: Sự cần thiết so với nhu cầu</vt:lpstr>
      <vt:lpstr>Health System: Necessities versus Demands</vt:lpstr>
      <vt:lpstr>Integration of market mechanism and socialist approach</vt:lpstr>
      <vt:lpstr>Technologies only to help ordinary humane process in ageing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for Sustainable Development</dc:title>
  <dc:creator>Sainan Zhang</dc:creator>
  <cp:lastModifiedBy>Welcome</cp:lastModifiedBy>
  <cp:revision>1723</cp:revision>
  <cp:lastPrinted>2019-09-09T23:22:42Z</cp:lastPrinted>
  <dcterms:created xsi:type="dcterms:W3CDTF">2016-04-26T17:37:26Z</dcterms:created>
  <dcterms:modified xsi:type="dcterms:W3CDTF">2021-11-17T11:13:16Z</dcterms:modified>
</cp:coreProperties>
</file>