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changesInfos/changesInfo1.xml" ContentType="application/vnd.ms-powerpoint.changesinfo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732" r:id="rId5"/>
  </p:sldMasterIdLst>
  <p:notesMasterIdLst>
    <p:notesMasterId r:id="rId24"/>
  </p:notesMasterIdLst>
  <p:sldIdLst>
    <p:sldId id="311" r:id="rId6"/>
    <p:sldId id="316" r:id="rId7"/>
    <p:sldId id="333" r:id="rId8"/>
    <p:sldId id="345" r:id="rId9"/>
    <p:sldId id="318" r:id="rId10"/>
    <p:sldId id="320" r:id="rId11"/>
    <p:sldId id="322" r:id="rId12"/>
    <p:sldId id="329" r:id="rId13"/>
    <p:sldId id="347" r:id="rId14"/>
    <p:sldId id="336" r:id="rId15"/>
    <p:sldId id="340" r:id="rId16"/>
    <p:sldId id="346" r:id="rId17"/>
    <p:sldId id="350" r:id="rId18"/>
    <p:sldId id="341" r:id="rId19"/>
    <p:sldId id="342" r:id="rId20"/>
    <p:sldId id="348" r:id="rId21"/>
    <p:sldId id="331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iko Nishimura(西村　久美子)" initials="KN" lastIdx="16" clrIdx="0">
    <p:extLst>
      <p:ext uri="{19B8F6BF-5375-455C-9EA6-DF929625EA0E}">
        <p15:presenceInfo xmlns:p15="http://schemas.microsoft.com/office/powerpoint/2012/main" xmlns="" userId="S::a6978@n-koei.co.jp::6fe09425-b1d2-4183-8489-ac0ca320a14f" providerId="AD"/>
      </p:ext>
    </p:extLst>
  </p:cmAuthor>
  <p:cmAuthor id="2" name="Shino Nishimagi(西間木　紫乃)" initials="SN" lastIdx="12" clrIdx="1">
    <p:extLst>
      <p:ext uri="{19B8F6BF-5375-455C-9EA6-DF929625EA0E}">
        <p15:presenceInfo xmlns:p15="http://schemas.microsoft.com/office/powerpoint/2012/main" xmlns="" userId="S::a7815@n-koei.co.jp::b09b1e4e-3733-401e-bf52-080166ba9163" providerId="AD"/>
      </p:ext>
    </p:extLst>
  </p:cmAuthor>
  <p:cmAuthor id="3" name="Nakamura, Shintaro[中村 信太郎]" initials="NS信" lastIdx="2" clrIdx="2">
    <p:extLst>
      <p:ext uri="{19B8F6BF-5375-455C-9EA6-DF929625EA0E}">
        <p15:presenceInfo xmlns:p15="http://schemas.microsoft.com/office/powerpoint/2012/main" xmlns="" userId="S-1-5-21-839533899-1190412571-3340369724-624579" providerId="AD"/>
      </p:ext>
    </p:extLst>
  </p:cmAuthor>
  <p:cmAuthor id="4" name="信太郎 中村" initials="信太郎" lastIdx="3" clrIdx="3">
    <p:extLst>
      <p:ext uri="{19B8F6BF-5375-455C-9EA6-DF929625EA0E}">
        <p15:presenceInfo xmlns:p15="http://schemas.microsoft.com/office/powerpoint/2012/main" xmlns="" userId="信太郎 中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89F"/>
    <a:srgbClr val="FFEFBD"/>
    <a:srgbClr val="FFDC6D"/>
    <a:srgbClr val="E6AF00"/>
    <a:srgbClr val="E2AC00"/>
    <a:srgbClr val="EEB500"/>
    <a:srgbClr val="FFE9A3"/>
    <a:srgbClr val="79D1C9"/>
    <a:srgbClr val="379F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3A62F-461A-A30D-CFC9-C70AB4952DC0}" v="4" dt="2021-11-09T01:52:46.599"/>
    <p1510:client id="{66013336-6FA5-2346-91F7-1D63916A7D5A}" v="39" dt="2021-11-10T02:04:15.242"/>
    <p1510:client id="{F5181AF5-802D-87D4-D1E2-6035806892C2}" v="81" dt="2021-11-02T05:56:28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71" autoAdjust="0"/>
    <p:restoredTop sz="76062" autoAdjust="0"/>
  </p:normalViewPr>
  <p:slideViewPr>
    <p:cSldViewPr snapToGrid="0">
      <p:cViewPr>
        <p:scale>
          <a:sx n="70" d="100"/>
          <a:sy n="70" d="100"/>
        </p:scale>
        <p:origin x="-516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kamura, Shintaro[中村 信太郎]" userId="S::nakamura.shintaro@jica.go.jp::9d7306ca-5d4e-4fb1-8922-5f860d37ca69" providerId="AD" clId="Web-{14E3A62F-461A-A30D-CFC9-C70AB4952DC0}"/>
    <pc:docChg chg="delSld">
      <pc:chgData name="Nakamura, Shintaro[中村 信太郎]" userId="S::nakamura.shintaro@jica.go.jp::9d7306ca-5d4e-4fb1-8922-5f860d37ca69" providerId="AD" clId="Web-{14E3A62F-461A-A30D-CFC9-C70AB4952DC0}" dt="2021-11-09T01:52:46.599" v="3"/>
      <pc:docMkLst>
        <pc:docMk/>
      </pc:docMkLst>
      <pc:sldChg chg="del">
        <pc:chgData name="Nakamura, Shintaro[中村 信太郎]" userId="S::nakamura.shintaro@jica.go.jp::9d7306ca-5d4e-4fb1-8922-5f860d37ca69" providerId="AD" clId="Web-{14E3A62F-461A-A30D-CFC9-C70AB4952DC0}" dt="2021-11-09T01:52:03.582" v="0"/>
        <pc:sldMkLst>
          <pc:docMk/>
          <pc:sldMk cId="4244686264" sldId="312"/>
        </pc:sldMkLst>
      </pc:sldChg>
      <pc:sldChg chg="del">
        <pc:chgData name="Nakamura, Shintaro[中村 信太郎]" userId="S::nakamura.shintaro@jica.go.jp::9d7306ca-5d4e-4fb1-8922-5f860d37ca69" providerId="AD" clId="Web-{14E3A62F-461A-A30D-CFC9-C70AB4952DC0}" dt="2021-11-09T01:52:06.395" v="1"/>
        <pc:sldMkLst>
          <pc:docMk/>
          <pc:sldMk cId="116654024" sldId="313"/>
        </pc:sldMkLst>
      </pc:sldChg>
      <pc:sldChg chg="del">
        <pc:chgData name="Nakamura, Shintaro[中村 信太郎]" userId="S::nakamura.shintaro@jica.go.jp::9d7306ca-5d4e-4fb1-8922-5f860d37ca69" providerId="AD" clId="Web-{14E3A62F-461A-A30D-CFC9-C70AB4952DC0}" dt="2021-11-09T01:52:23.817" v="2"/>
        <pc:sldMkLst>
          <pc:docMk/>
          <pc:sldMk cId="631905737" sldId="315"/>
        </pc:sldMkLst>
      </pc:sldChg>
      <pc:sldChg chg="del">
        <pc:chgData name="Nakamura, Shintaro[中村 信太郎]" userId="S::nakamura.shintaro@jica.go.jp::9d7306ca-5d4e-4fb1-8922-5f860d37ca69" providerId="AD" clId="Web-{14E3A62F-461A-A30D-CFC9-C70AB4952DC0}" dt="2021-11-09T01:52:46.599" v="3"/>
        <pc:sldMkLst>
          <pc:docMk/>
          <pc:sldMk cId="2865065348" sldId="317"/>
        </pc:sldMkLst>
      </pc:sldChg>
    </pc:docChg>
  </pc:docChgLst>
  <pc:docChgLst>
    <pc:chgData name="Nakamura, Shintaro[中村 信太郎]" userId="S::nakamura.shintaro@jica.go.jp::9d7306ca-5d4e-4fb1-8922-5f860d37ca69" providerId="AD" clId="Web-{66013336-6FA5-2346-91F7-1D63916A7D5A}"/>
    <pc:docChg chg="modSld">
      <pc:chgData name="Nakamura, Shintaro[中村 信太郎]" userId="S::nakamura.shintaro@jica.go.jp::9d7306ca-5d4e-4fb1-8922-5f860d37ca69" providerId="AD" clId="Web-{66013336-6FA5-2346-91F7-1D63916A7D5A}" dt="2021-11-10T02:06:51.636" v="42" actId="20577"/>
      <pc:docMkLst>
        <pc:docMk/>
      </pc:docMkLst>
      <pc:sldChg chg="modSp">
        <pc:chgData name="Nakamura, Shintaro[中村 信太郎]" userId="S::nakamura.shintaro@jica.go.jp::9d7306ca-5d4e-4fb1-8922-5f860d37ca69" providerId="AD" clId="Web-{66013336-6FA5-2346-91F7-1D63916A7D5A}" dt="2021-11-10T01:58:36.344" v="0" actId="14100"/>
        <pc:sldMkLst>
          <pc:docMk/>
          <pc:sldMk cId="263784216" sldId="320"/>
        </pc:sldMkLst>
        <pc:spChg chg="mod">
          <ac:chgData name="Nakamura, Shintaro[中村 信太郎]" userId="S::nakamura.shintaro@jica.go.jp::9d7306ca-5d4e-4fb1-8922-5f860d37ca69" providerId="AD" clId="Web-{66013336-6FA5-2346-91F7-1D63916A7D5A}" dt="2021-11-10T01:58:36.344" v="0" actId="14100"/>
          <ac:spMkLst>
            <pc:docMk/>
            <pc:sldMk cId="263784216" sldId="320"/>
            <ac:spMk id="2" creationId="{00000000-0000-0000-0000-000000000000}"/>
          </ac:spMkLst>
        </pc:spChg>
      </pc:sldChg>
      <pc:sldChg chg="modSp">
        <pc:chgData name="Nakamura, Shintaro[中村 信太郎]" userId="S::nakamura.shintaro@jica.go.jp::9d7306ca-5d4e-4fb1-8922-5f860d37ca69" providerId="AD" clId="Web-{66013336-6FA5-2346-91F7-1D63916A7D5A}" dt="2021-11-10T02:02:26.583" v="27" actId="14100"/>
        <pc:sldMkLst>
          <pc:docMk/>
          <pc:sldMk cId="3936732933" sldId="336"/>
        </pc:sldMkLst>
        <pc:spChg chg="mod">
          <ac:chgData name="Nakamura, Shintaro[中村 信太郎]" userId="S::nakamura.shintaro@jica.go.jp::9d7306ca-5d4e-4fb1-8922-5f860d37ca69" providerId="AD" clId="Web-{66013336-6FA5-2346-91F7-1D63916A7D5A}" dt="2021-11-10T02:02:26.583" v="27" actId="14100"/>
          <ac:spMkLst>
            <pc:docMk/>
            <pc:sldMk cId="3936732933" sldId="336"/>
            <ac:spMk id="2" creationId="{00000000-0000-0000-0000-000000000000}"/>
          </ac:spMkLst>
        </pc:spChg>
      </pc:sldChg>
      <pc:sldChg chg="modSp">
        <pc:chgData name="Nakamura, Shintaro[中村 信太郎]" userId="S::nakamura.shintaro@jica.go.jp::9d7306ca-5d4e-4fb1-8922-5f860d37ca69" providerId="AD" clId="Web-{66013336-6FA5-2346-91F7-1D63916A7D5A}" dt="2021-11-10T02:04:13.601" v="34" actId="20577"/>
        <pc:sldMkLst>
          <pc:docMk/>
          <pc:sldMk cId="2308183149" sldId="340"/>
        </pc:sldMkLst>
        <pc:spChg chg="mod">
          <ac:chgData name="Nakamura, Shintaro[中村 信太郎]" userId="S::nakamura.shintaro@jica.go.jp::9d7306ca-5d4e-4fb1-8922-5f860d37ca69" providerId="AD" clId="Web-{66013336-6FA5-2346-91F7-1D63916A7D5A}" dt="2021-11-10T02:04:13.601" v="34" actId="20577"/>
          <ac:spMkLst>
            <pc:docMk/>
            <pc:sldMk cId="2308183149" sldId="340"/>
            <ac:spMk id="2" creationId="{133BB3A4-D37F-4EF4-9D80-C74E6EA31652}"/>
          </ac:spMkLst>
        </pc:spChg>
      </pc:sldChg>
      <pc:sldChg chg="modSp">
        <pc:chgData name="Nakamura, Shintaro[中村 信太郎]" userId="S::nakamura.shintaro@jica.go.jp::9d7306ca-5d4e-4fb1-8922-5f860d37ca69" providerId="AD" clId="Web-{66013336-6FA5-2346-91F7-1D63916A7D5A}" dt="2021-11-10T02:06:51.636" v="42" actId="20577"/>
        <pc:sldMkLst>
          <pc:docMk/>
          <pc:sldMk cId="879672322" sldId="341"/>
        </pc:sldMkLst>
        <pc:graphicFrameChg chg="modGraphic">
          <ac:chgData name="Nakamura, Shintaro[中村 信太郎]" userId="S::nakamura.shintaro@jica.go.jp::9d7306ca-5d4e-4fb1-8922-5f860d37ca69" providerId="AD" clId="Web-{66013336-6FA5-2346-91F7-1D63916A7D5A}" dt="2021-11-10T02:06:51.636" v="42" actId="20577"/>
          <ac:graphicFrameMkLst>
            <pc:docMk/>
            <pc:sldMk cId="879672322" sldId="341"/>
            <ac:graphicFrameMk id="4" creationId="{00000000-0000-0000-0000-000000000000}"/>
          </ac:graphicFrameMkLst>
        </pc:graphicFrameChg>
      </pc:sldChg>
      <pc:sldChg chg="modSp">
        <pc:chgData name="Nakamura, Shintaro[中村 信太郎]" userId="S::nakamura.shintaro@jica.go.jp::9d7306ca-5d4e-4fb1-8922-5f860d37ca69" providerId="AD" clId="Web-{66013336-6FA5-2346-91F7-1D63916A7D5A}" dt="2021-11-10T01:59:17.704" v="6" actId="20577"/>
        <pc:sldMkLst>
          <pc:docMk/>
          <pc:sldMk cId="2063192987" sldId="347"/>
        </pc:sldMkLst>
        <pc:spChg chg="mod">
          <ac:chgData name="Nakamura, Shintaro[中村 信太郎]" userId="S::nakamura.shintaro@jica.go.jp::9d7306ca-5d4e-4fb1-8922-5f860d37ca69" providerId="AD" clId="Web-{66013336-6FA5-2346-91F7-1D63916A7D5A}" dt="2021-11-10T01:59:17.704" v="6" actId="20577"/>
          <ac:spMkLst>
            <pc:docMk/>
            <pc:sldMk cId="2063192987" sldId="347"/>
            <ac:spMk id="2" creationId="{00000000-0000-0000-0000-000000000000}"/>
          </ac:spMkLst>
        </pc:spChg>
      </pc:sldChg>
      <pc:sldChg chg="modSp">
        <pc:chgData name="Nakamura, Shintaro[中村 信太郎]" userId="S::nakamura.shintaro@jica.go.jp::9d7306ca-5d4e-4fb1-8922-5f860d37ca69" providerId="AD" clId="Web-{66013336-6FA5-2346-91F7-1D63916A7D5A}" dt="2021-11-10T02:06:14.588" v="40" actId="20577"/>
        <pc:sldMkLst>
          <pc:docMk/>
          <pc:sldMk cId="2350966162" sldId="350"/>
        </pc:sldMkLst>
        <pc:graphicFrameChg chg="modGraphic">
          <ac:chgData name="Nakamura, Shintaro[中村 信太郎]" userId="S::nakamura.shintaro@jica.go.jp::9d7306ca-5d4e-4fb1-8922-5f860d37ca69" providerId="AD" clId="Web-{66013336-6FA5-2346-91F7-1D63916A7D5A}" dt="2021-11-10T02:06:14.588" v="40" actId="20577"/>
          <ac:graphicFrameMkLst>
            <pc:docMk/>
            <pc:sldMk cId="2350966162" sldId="350"/>
            <ac:graphicFrameMk id="3" creationId="{00000000-0000-0000-0000-000000000000}"/>
          </ac:graphicFrameMkLst>
        </pc:graphicFrameChg>
      </pc:sldChg>
    </pc:docChg>
  </pc:docChgLst>
  <pc:docChgLst>
    <pc:chgData name="Nakamura, Shintaro[中村 信太郎]" userId="S::nakamura.shintaro@jica.go.jp::9d7306ca-5d4e-4fb1-8922-5f860d37ca69" providerId="AD" clId="Web-{F72CBD8A-EA55-EA6A-8F69-DF13549830ED}"/>
    <pc:docChg chg="modSld">
      <pc:chgData name="Nakamura, Shintaro[中村 信太郎]" userId="S::nakamura.shintaro@jica.go.jp::9d7306ca-5d4e-4fb1-8922-5f860d37ca69" providerId="AD" clId="Web-{F72CBD8A-EA55-EA6A-8F69-DF13549830ED}" dt="2021-11-10T01:07:29.489" v="38" actId="20577"/>
      <pc:docMkLst>
        <pc:docMk/>
      </pc:docMkLst>
      <pc:sldChg chg="modSp">
        <pc:chgData name="Nakamura, Shintaro[中村 信太郎]" userId="S::nakamura.shintaro@jica.go.jp::9d7306ca-5d4e-4fb1-8922-5f860d37ca69" providerId="AD" clId="Web-{F72CBD8A-EA55-EA6A-8F69-DF13549830ED}" dt="2021-11-10T01:07:29.489" v="38" actId="20577"/>
        <pc:sldMkLst>
          <pc:docMk/>
          <pc:sldMk cId="2821346837" sldId="333"/>
        </pc:sldMkLst>
        <pc:graphicFrameChg chg="modGraphic">
          <ac:chgData name="Nakamura, Shintaro[中村 信太郎]" userId="S::nakamura.shintaro@jica.go.jp::9d7306ca-5d4e-4fb1-8922-5f860d37ca69" providerId="AD" clId="Web-{F72CBD8A-EA55-EA6A-8F69-DF13549830ED}" dt="2021-11-10T01:07:29.489" v="38" actId="20577"/>
          <ac:graphicFrameMkLst>
            <pc:docMk/>
            <pc:sldMk cId="2821346837" sldId="333"/>
            <ac:graphicFrameMk id="6" creationId="{00000000-0000-0000-0000-000000000000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D661D-9513-40F9-8EBC-66B2A6E127F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8B311FF-0250-4C65-B3D6-151DF3FBC0E0}">
      <dgm:prSet phldrT="[テキスト]"/>
      <dgm:spPr/>
      <dgm:t>
        <a:bodyPr/>
        <a:lstStyle/>
        <a:p>
          <a:r>
            <a:rPr kumimoji="1" lang="en-US" altLang="ja-JP" dirty="0" err="1"/>
            <a:t>Đau</a:t>
          </a:r>
          <a:r>
            <a:rPr kumimoji="1" lang="en-US" altLang="ja-JP" dirty="0"/>
            <a:t> </a:t>
          </a:r>
          <a:r>
            <a:rPr kumimoji="1" lang="en-US" altLang="ja-JP" dirty="0" err="1"/>
            <a:t>ốm</a:t>
          </a:r>
          <a:r>
            <a:rPr kumimoji="1" lang="en-US" altLang="ja-JP" dirty="0"/>
            <a:t> </a:t>
          </a:r>
          <a:r>
            <a:rPr kumimoji="1" lang="en-US" altLang="ja-JP" dirty="0" err="1"/>
            <a:t>cấp</a:t>
          </a:r>
          <a:r>
            <a:rPr kumimoji="1" lang="en-US" altLang="ja-JP" dirty="0"/>
            <a:t> </a:t>
          </a:r>
          <a:endParaRPr kumimoji="1" lang="ja-JP" altLang="en-US" dirty="0"/>
        </a:p>
      </dgm:t>
    </dgm:pt>
    <dgm:pt modelId="{8B855E79-469F-4482-AE30-5156E837008D}" type="parTrans" cxnId="{4DB2D459-325F-466F-B9B3-452CC791AE43}">
      <dgm:prSet/>
      <dgm:spPr/>
      <dgm:t>
        <a:bodyPr/>
        <a:lstStyle/>
        <a:p>
          <a:endParaRPr kumimoji="1" lang="ja-JP" altLang="en-US"/>
        </a:p>
      </dgm:t>
    </dgm:pt>
    <dgm:pt modelId="{12328C4B-CA29-4936-A19F-4AC773718838}" type="sibTrans" cxnId="{4DB2D459-325F-466F-B9B3-452CC791AE43}">
      <dgm:prSet/>
      <dgm:spPr/>
      <dgm:t>
        <a:bodyPr/>
        <a:lstStyle/>
        <a:p>
          <a:endParaRPr kumimoji="1" lang="ja-JP" altLang="en-US"/>
        </a:p>
      </dgm:t>
    </dgm:pt>
    <dgm:pt modelId="{DFD15002-0257-4D21-8597-8EE7FD0EF998}">
      <dgm:prSet phldrT="[テキスト]"/>
      <dgm:spPr/>
      <dgm:t>
        <a:bodyPr/>
        <a:lstStyle/>
        <a:p>
          <a:r>
            <a:rPr kumimoji="1" lang="en-US" altLang="ja-JP" dirty="0" err="1"/>
            <a:t>Bệnh</a:t>
          </a:r>
          <a:r>
            <a:rPr kumimoji="1" lang="en-US" altLang="ja-JP" dirty="0"/>
            <a:t> </a:t>
          </a:r>
          <a:r>
            <a:rPr kumimoji="1" lang="en-US" altLang="ja-JP" dirty="0" err="1"/>
            <a:t>mãn</a:t>
          </a:r>
          <a:r>
            <a:rPr kumimoji="1" lang="en-US" altLang="ja-JP" dirty="0"/>
            <a:t> </a:t>
          </a:r>
          <a:r>
            <a:rPr kumimoji="1" lang="en-US" altLang="ja-JP" dirty="0" err="1"/>
            <a:t>tính</a:t>
          </a:r>
          <a:endParaRPr kumimoji="1" lang="ja-JP" altLang="en-US" dirty="0"/>
        </a:p>
      </dgm:t>
    </dgm:pt>
    <dgm:pt modelId="{69D14E34-C3E5-4DBD-95B1-BD5BE57CD9AC}" type="parTrans" cxnId="{47EC09BA-7B88-490E-8FAE-EB2CB4D1E53C}">
      <dgm:prSet/>
      <dgm:spPr/>
      <dgm:t>
        <a:bodyPr/>
        <a:lstStyle/>
        <a:p>
          <a:endParaRPr kumimoji="1" lang="ja-JP" altLang="en-US"/>
        </a:p>
      </dgm:t>
    </dgm:pt>
    <dgm:pt modelId="{F7EF86E5-C24A-41B9-AE65-E6A0BF749793}" type="sibTrans" cxnId="{47EC09BA-7B88-490E-8FAE-EB2CB4D1E53C}">
      <dgm:prSet/>
      <dgm:spPr/>
      <dgm:t>
        <a:bodyPr/>
        <a:lstStyle/>
        <a:p>
          <a:endParaRPr kumimoji="1" lang="ja-JP" altLang="en-US"/>
        </a:p>
      </dgm:t>
    </dgm:pt>
    <dgm:pt modelId="{096EB52E-AA9A-485A-BB0E-957CBC52C072}">
      <dgm:prSet phldrT="[テキスト]"/>
      <dgm:spPr/>
      <dgm:t>
        <a:bodyPr/>
        <a:lstStyle/>
        <a:p>
          <a:r>
            <a:rPr kumimoji="1" lang="en-US" altLang="ja-JP" dirty="0" err="1"/>
            <a:t>Hoàn</a:t>
          </a:r>
          <a:r>
            <a:rPr kumimoji="1" lang="en-US" altLang="ja-JP" dirty="0"/>
            <a:t> </a:t>
          </a:r>
          <a:r>
            <a:rPr kumimoji="1" lang="en-US" altLang="ja-JP" dirty="0" err="1"/>
            <a:t>cảnh</a:t>
          </a:r>
          <a:endParaRPr kumimoji="1" lang="ja-JP" altLang="en-US" dirty="0"/>
        </a:p>
      </dgm:t>
    </dgm:pt>
    <dgm:pt modelId="{C1AA3303-2DDF-4879-98B3-6CA8CF95CBEE}" type="parTrans" cxnId="{0ED0C221-AD8F-4F51-8918-1313867E666A}">
      <dgm:prSet/>
      <dgm:spPr/>
      <dgm:t>
        <a:bodyPr/>
        <a:lstStyle/>
        <a:p>
          <a:endParaRPr kumimoji="1" lang="ja-JP" altLang="en-US"/>
        </a:p>
      </dgm:t>
    </dgm:pt>
    <dgm:pt modelId="{15333240-911D-4545-A0D6-23FFBA616372}" type="sibTrans" cxnId="{0ED0C221-AD8F-4F51-8918-1313867E666A}">
      <dgm:prSet/>
      <dgm:spPr/>
      <dgm:t>
        <a:bodyPr/>
        <a:lstStyle/>
        <a:p>
          <a:endParaRPr kumimoji="1" lang="ja-JP" altLang="en-US"/>
        </a:p>
      </dgm:t>
    </dgm:pt>
    <dgm:pt modelId="{F1C824D4-957E-4FE5-916C-5FB22C858C25}" type="pres">
      <dgm:prSet presAssocID="{825D661D-9513-40F9-8EBC-66B2A6E127F7}" presName="CompostProcess" presStyleCnt="0">
        <dgm:presLayoutVars>
          <dgm:dir/>
          <dgm:resizeHandles val="exact"/>
        </dgm:presLayoutVars>
      </dgm:prSet>
      <dgm:spPr/>
    </dgm:pt>
    <dgm:pt modelId="{EC723877-98CE-423E-ADF1-ECF3A045F358}" type="pres">
      <dgm:prSet presAssocID="{825D661D-9513-40F9-8EBC-66B2A6E127F7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</dgm:spPr>
    </dgm:pt>
    <dgm:pt modelId="{6E6B776D-7670-4260-9BD8-BB04CB34556D}" type="pres">
      <dgm:prSet presAssocID="{825D661D-9513-40F9-8EBC-66B2A6E127F7}" presName="linearProcess" presStyleCnt="0"/>
      <dgm:spPr/>
    </dgm:pt>
    <dgm:pt modelId="{94D1699B-4437-41D6-A186-BD0F18E43D59}" type="pres">
      <dgm:prSet presAssocID="{88B311FF-0250-4C65-B3D6-151DF3FBC0E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57B9E-0964-44B9-AD51-FF1D2323A0C8}" type="pres">
      <dgm:prSet presAssocID="{12328C4B-CA29-4936-A19F-4AC773718838}" presName="sibTrans" presStyleCnt="0"/>
      <dgm:spPr/>
    </dgm:pt>
    <dgm:pt modelId="{BFF63CDD-7553-48A1-92F7-BB6AC5CDE979}" type="pres">
      <dgm:prSet presAssocID="{DFD15002-0257-4D21-8597-8EE7FD0EF99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7A581-49D9-4E02-AA04-7E4E60FF5411}" type="pres">
      <dgm:prSet presAssocID="{F7EF86E5-C24A-41B9-AE65-E6A0BF749793}" presName="sibTrans" presStyleCnt="0"/>
      <dgm:spPr/>
    </dgm:pt>
    <dgm:pt modelId="{38179B3C-AED6-4501-AE8F-E6744AF6C557}" type="pres">
      <dgm:prSet presAssocID="{096EB52E-AA9A-485A-BB0E-957CBC52C0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E0B5B-EEF8-4206-92FB-F5D266F67460}" type="presOf" srcId="{DFD15002-0257-4D21-8597-8EE7FD0EF998}" destId="{BFF63CDD-7553-48A1-92F7-BB6AC5CDE979}" srcOrd="0" destOrd="0" presId="urn:microsoft.com/office/officeart/2005/8/layout/hProcess9"/>
    <dgm:cxn modelId="{4B69D747-B0A3-4E21-BEC0-EAB3562A4B9B}" type="presOf" srcId="{88B311FF-0250-4C65-B3D6-151DF3FBC0E0}" destId="{94D1699B-4437-41D6-A186-BD0F18E43D59}" srcOrd="0" destOrd="0" presId="urn:microsoft.com/office/officeart/2005/8/layout/hProcess9"/>
    <dgm:cxn modelId="{0ED0C221-AD8F-4F51-8918-1313867E666A}" srcId="{825D661D-9513-40F9-8EBC-66B2A6E127F7}" destId="{096EB52E-AA9A-485A-BB0E-957CBC52C072}" srcOrd="2" destOrd="0" parTransId="{C1AA3303-2DDF-4879-98B3-6CA8CF95CBEE}" sibTransId="{15333240-911D-4545-A0D6-23FFBA616372}"/>
    <dgm:cxn modelId="{4DB2D459-325F-466F-B9B3-452CC791AE43}" srcId="{825D661D-9513-40F9-8EBC-66B2A6E127F7}" destId="{88B311FF-0250-4C65-B3D6-151DF3FBC0E0}" srcOrd="0" destOrd="0" parTransId="{8B855E79-469F-4482-AE30-5156E837008D}" sibTransId="{12328C4B-CA29-4936-A19F-4AC773718838}"/>
    <dgm:cxn modelId="{C4A05E9B-BF7F-4F4D-98EC-B186FC4377E6}" type="presOf" srcId="{096EB52E-AA9A-485A-BB0E-957CBC52C072}" destId="{38179B3C-AED6-4501-AE8F-E6744AF6C557}" srcOrd="0" destOrd="0" presId="urn:microsoft.com/office/officeart/2005/8/layout/hProcess9"/>
    <dgm:cxn modelId="{AC132583-825D-4150-992B-35569CF39E26}" type="presOf" srcId="{825D661D-9513-40F9-8EBC-66B2A6E127F7}" destId="{F1C824D4-957E-4FE5-916C-5FB22C858C25}" srcOrd="0" destOrd="0" presId="urn:microsoft.com/office/officeart/2005/8/layout/hProcess9"/>
    <dgm:cxn modelId="{47EC09BA-7B88-490E-8FAE-EB2CB4D1E53C}" srcId="{825D661D-9513-40F9-8EBC-66B2A6E127F7}" destId="{DFD15002-0257-4D21-8597-8EE7FD0EF998}" srcOrd="1" destOrd="0" parTransId="{69D14E34-C3E5-4DBD-95B1-BD5BE57CD9AC}" sibTransId="{F7EF86E5-C24A-41B9-AE65-E6A0BF749793}"/>
    <dgm:cxn modelId="{B7981DC6-0752-42E0-8870-4C26C3BCB8EB}" type="presParOf" srcId="{F1C824D4-957E-4FE5-916C-5FB22C858C25}" destId="{EC723877-98CE-423E-ADF1-ECF3A045F358}" srcOrd="0" destOrd="0" presId="urn:microsoft.com/office/officeart/2005/8/layout/hProcess9"/>
    <dgm:cxn modelId="{4FFB2D20-C3BD-412E-B83D-EE77B0590B8E}" type="presParOf" srcId="{F1C824D4-957E-4FE5-916C-5FB22C858C25}" destId="{6E6B776D-7670-4260-9BD8-BB04CB34556D}" srcOrd="1" destOrd="0" presId="urn:microsoft.com/office/officeart/2005/8/layout/hProcess9"/>
    <dgm:cxn modelId="{FDD2EF51-6B9F-48C8-ABFF-F23AA9A4EEC3}" type="presParOf" srcId="{6E6B776D-7670-4260-9BD8-BB04CB34556D}" destId="{94D1699B-4437-41D6-A186-BD0F18E43D59}" srcOrd="0" destOrd="0" presId="urn:microsoft.com/office/officeart/2005/8/layout/hProcess9"/>
    <dgm:cxn modelId="{1BE1B11C-234E-457C-836E-E0949D86314F}" type="presParOf" srcId="{6E6B776D-7670-4260-9BD8-BB04CB34556D}" destId="{C6157B9E-0964-44B9-AD51-FF1D2323A0C8}" srcOrd="1" destOrd="0" presId="urn:microsoft.com/office/officeart/2005/8/layout/hProcess9"/>
    <dgm:cxn modelId="{766BE18C-CD2C-466B-8FD0-BBB49FC4CB80}" type="presParOf" srcId="{6E6B776D-7670-4260-9BD8-BB04CB34556D}" destId="{BFF63CDD-7553-48A1-92F7-BB6AC5CDE979}" srcOrd="2" destOrd="0" presId="urn:microsoft.com/office/officeart/2005/8/layout/hProcess9"/>
    <dgm:cxn modelId="{DC726ADD-C63D-46E3-A030-83CE16DF0302}" type="presParOf" srcId="{6E6B776D-7670-4260-9BD8-BB04CB34556D}" destId="{17B7A581-49D9-4E02-AA04-7E4E60FF5411}" srcOrd="3" destOrd="0" presId="urn:microsoft.com/office/officeart/2005/8/layout/hProcess9"/>
    <dgm:cxn modelId="{7C587283-88C9-4070-B46B-4953741E5C78}" type="presParOf" srcId="{6E6B776D-7670-4260-9BD8-BB04CB34556D}" destId="{38179B3C-AED6-4501-AE8F-E6744AF6C5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10299-9AF6-4896-AECB-3D8E4862F1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FFAC765-B541-4F0E-9F5B-04648BF882F5}">
      <dgm:prSet phldrT="[テキスト]" phldr="0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kumimoji="1" lang="en-US" altLang="ja-JP" dirty="0" err="1">
              <a:latin typeface="Calibri Light" panose="020F0302020204030204"/>
            </a:rPr>
            <a:t>Sống</a:t>
          </a:r>
          <a:r>
            <a:rPr kumimoji="1" lang="en-US" altLang="ja-JP" dirty="0">
              <a:latin typeface="Calibri Light" panose="020F0302020204030204"/>
            </a:rPr>
            <a:t> </a:t>
          </a:r>
          <a:r>
            <a:rPr kumimoji="1" lang="en-US" altLang="ja-JP" dirty="0" err="1">
              <a:latin typeface="Calibri Light" panose="020F0302020204030204"/>
            </a:rPr>
            <a:t>với</a:t>
          </a:r>
          <a:r>
            <a:rPr kumimoji="1" lang="en-US" altLang="ja-JP" dirty="0">
              <a:latin typeface="Calibri Light" panose="020F0302020204030204"/>
            </a:rPr>
            <a:t> con </a:t>
          </a:r>
          <a:r>
            <a:rPr kumimoji="1" lang="en-US" altLang="ja-JP" dirty="0" err="1">
              <a:latin typeface="Calibri Light" panose="020F0302020204030204"/>
            </a:rPr>
            <a:t>cái</a:t>
          </a:r>
          <a:r>
            <a:rPr kumimoji="1" lang="en-US" altLang="ja-JP" dirty="0">
              <a:latin typeface="Calibri Light" panose="020F0302020204030204"/>
            </a:rPr>
            <a:t> </a:t>
          </a:r>
          <a:r>
            <a:rPr kumimoji="1" lang="en-US" altLang="ja-JP" dirty="0" err="1">
              <a:latin typeface="Calibri Light" panose="020F0302020204030204"/>
            </a:rPr>
            <a:t>trưởng</a:t>
          </a:r>
          <a:r>
            <a:rPr kumimoji="1" lang="en-US" altLang="ja-JP" dirty="0">
              <a:latin typeface="Calibri Light" panose="020F0302020204030204"/>
            </a:rPr>
            <a:t> </a:t>
          </a:r>
          <a:r>
            <a:rPr kumimoji="1" lang="en-US" altLang="ja-JP" dirty="0" err="1">
              <a:latin typeface="Calibri Light" panose="020F0302020204030204"/>
            </a:rPr>
            <a:t>thành</a:t>
          </a:r>
          <a:endParaRPr kumimoji="1" lang="en-US" altLang="ja-JP" dirty="0"/>
        </a:p>
      </dgm:t>
    </dgm:pt>
    <dgm:pt modelId="{AB79C04F-E990-4AE5-A840-CD6B0E076F45}" type="parTrans" cxnId="{86C4AA1F-DDFA-4311-A5E4-46A50FE3C07E}">
      <dgm:prSet/>
      <dgm:spPr/>
      <dgm:t>
        <a:bodyPr/>
        <a:lstStyle/>
        <a:p>
          <a:endParaRPr kumimoji="1" lang="ja-JP" altLang="en-US"/>
        </a:p>
      </dgm:t>
    </dgm:pt>
    <dgm:pt modelId="{B0F49A27-6602-4947-BDCA-030501185F32}" type="sibTrans" cxnId="{86C4AA1F-DDFA-4311-A5E4-46A50FE3C07E}">
      <dgm:prSet/>
      <dgm:spPr/>
      <dgm:t>
        <a:bodyPr/>
        <a:lstStyle/>
        <a:p>
          <a:endParaRPr kumimoji="1" lang="ja-JP" altLang="en-US"/>
        </a:p>
      </dgm:t>
    </dgm:pt>
    <dgm:pt modelId="{D7712B31-1FCF-4592-9574-65030DC169BC}">
      <dgm:prSet phldrT="[テキスト]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0"/>
          <a:r>
            <a:rPr kumimoji="1" lang="en-US" altLang="ja-JP" dirty="0" err="1"/>
            <a:t>Sống</a:t>
          </a:r>
          <a:r>
            <a:rPr kumimoji="1" lang="en-US" altLang="ja-JP" dirty="0"/>
            <a:t> </a:t>
          </a:r>
          <a:r>
            <a:rPr kumimoji="1" lang="en-US" altLang="ja-JP" dirty="0" err="1"/>
            <a:t>một</a:t>
          </a:r>
          <a:r>
            <a:rPr kumimoji="1" lang="en-US" altLang="ja-JP" dirty="0"/>
            <a:t> </a:t>
          </a:r>
          <a:r>
            <a:rPr kumimoji="1" lang="en-US" altLang="ja-JP" dirty="0" err="1"/>
            <a:t>mình</a:t>
          </a:r>
          <a:r>
            <a:rPr kumimoji="1" lang="en-US" altLang="ja-JP" dirty="0"/>
            <a:t> </a:t>
          </a:r>
          <a:r>
            <a:rPr kumimoji="1" lang="en-US" altLang="ja-JP" dirty="0" err="1"/>
            <a:t>hoặc</a:t>
          </a:r>
          <a:r>
            <a:rPr kumimoji="1" lang="en-US" altLang="ja-JP" dirty="0"/>
            <a:t> </a:t>
          </a:r>
          <a:r>
            <a:rPr kumimoji="1" lang="en-US" altLang="ja-JP" dirty="0" err="1"/>
            <a:t>với</a:t>
          </a:r>
          <a:r>
            <a:rPr kumimoji="1" lang="en-US" altLang="ja-JP" dirty="0"/>
            <a:t> </a:t>
          </a:r>
          <a:r>
            <a:rPr kumimoji="1" lang="en-US" altLang="ja-JP" dirty="0" err="1"/>
            <a:t>vợ</a:t>
          </a:r>
          <a:r>
            <a:rPr kumimoji="1" lang="en-US" altLang="ja-JP" dirty="0"/>
            <a:t>/</a:t>
          </a:r>
          <a:r>
            <a:rPr kumimoji="1" lang="en-US" altLang="ja-JP" dirty="0" err="1"/>
            <a:t>chồng</a:t>
          </a:r>
          <a:endParaRPr kumimoji="1" lang="ja-JP" altLang="en-US" dirty="0"/>
        </a:p>
      </dgm:t>
    </dgm:pt>
    <dgm:pt modelId="{FB1438D2-E40B-46EC-BEE3-DD250D36FC15}" type="parTrans" cxnId="{C25BD3A0-7038-43CB-91A9-CCA0C2A4847C}">
      <dgm:prSet/>
      <dgm:spPr/>
      <dgm:t>
        <a:bodyPr/>
        <a:lstStyle/>
        <a:p>
          <a:endParaRPr kumimoji="1" lang="ja-JP" altLang="en-US"/>
        </a:p>
      </dgm:t>
    </dgm:pt>
    <dgm:pt modelId="{CB61F7A7-8CD2-4F1A-93C4-BEEB09F4350C}" type="sibTrans" cxnId="{C25BD3A0-7038-43CB-91A9-CCA0C2A4847C}">
      <dgm:prSet/>
      <dgm:spPr/>
      <dgm:t>
        <a:bodyPr/>
        <a:lstStyle/>
        <a:p>
          <a:endParaRPr kumimoji="1" lang="ja-JP" altLang="en-US"/>
        </a:p>
      </dgm:t>
    </dgm:pt>
    <dgm:pt modelId="{4B0943DA-F4BD-446E-8838-1BA68FF2D759}" type="pres">
      <dgm:prSet presAssocID="{AD110299-9AF6-4896-AECB-3D8E4862F153}" presName="CompostProcess" presStyleCnt="0">
        <dgm:presLayoutVars>
          <dgm:dir/>
          <dgm:resizeHandles val="exact"/>
        </dgm:presLayoutVars>
      </dgm:prSet>
      <dgm:spPr/>
    </dgm:pt>
    <dgm:pt modelId="{16AB78EC-E10C-4BE1-BA17-439F722DE6ED}" type="pres">
      <dgm:prSet presAssocID="{AD110299-9AF6-4896-AECB-3D8E4862F153}" presName="arrow" presStyleLbl="bgShp" presStyleIdx="0" presStyleCnt="1" custScaleX="100746"/>
      <dgm:spPr>
        <a:solidFill>
          <a:schemeClr val="accent1">
            <a:lumMod val="60000"/>
            <a:lumOff val="40000"/>
          </a:schemeClr>
        </a:solidFill>
      </dgm:spPr>
    </dgm:pt>
    <dgm:pt modelId="{27E7490E-63C5-4644-86FD-BD6F60EC0C51}" type="pres">
      <dgm:prSet presAssocID="{AD110299-9AF6-4896-AECB-3D8E4862F153}" presName="linearProcess" presStyleCnt="0"/>
      <dgm:spPr/>
    </dgm:pt>
    <dgm:pt modelId="{505EBA83-4FE1-4446-893F-03DC15995AC4}" type="pres">
      <dgm:prSet presAssocID="{1FFAC765-B541-4F0E-9F5B-04648BF882F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93846-E9F9-4C49-80A9-92C454668765}" type="pres">
      <dgm:prSet presAssocID="{B0F49A27-6602-4947-BDCA-030501185F32}" presName="sibTrans" presStyleCnt="0"/>
      <dgm:spPr/>
    </dgm:pt>
    <dgm:pt modelId="{3AAB057C-B34D-49F6-88A9-B74B18C7BD0D}" type="pres">
      <dgm:prSet presAssocID="{D7712B31-1FCF-4592-9574-65030DC169B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D1F290-7A24-45C8-A015-D739D603E463}" type="presOf" srcId="{1FFAC765-B541-4F0E-9F5B-04648BF882F5}" destId="{505EBA83-4FE1-4446-893F-03DC15995AC4}" srcOrd="0" destOrd="0" presId="urn:microsoft.com/office/officeart/2005/8/layout/hProcess9"/>
    <dgm:cxn modelId="{86C4AA1F-DDFA-4311-A5E4-46A50FE3C07E}" srcId="{AD110299-9AF6-4896-AECB-3D8E4862F153}" destId="{1FFAC765-B541-4F0E-9F5B-04648BF882F5}" srcOrd="0" destOrd="0" parTransId="{AB79C04F-E990-4AE5-A840-CD6B0E076F45}" sibTransId="{B0F49A27-6602-4947-BDCA-030501185F32}"/>
    <dgm:cxn modelId="{EE050314-9197-45EF-8D7D-461AF13F0519}" type="presOf" srcId="{D7712B31-1FCF-4592-9574-65030DC169BC}" destId="{3AAB057C-B34D-49F6-88A9-B74B18C7BD0D}" srcOrd="0" destOrd="0" presId="urn:microsoft.com/office/officeart/2005/8/layout/hProcess9"/>
    <dgm:cxn modelId="{C25BD3A0-7038-43CB-91A9-CCA0C2A4847C}" srcId="{AD110299-9AF6-4896-AECB-3D8E4862F153}" destId="{D7712B31-1FCF-4592-9574-65030DC169BC}" srcOrd="1" destOrd="0" parTransId="{FB1438D2-E40B-46EC-BEE3-DD250D36FC15}" sibTransId="{CB61F7A7-8CD2-4F1A-93C4-BEEB09F4350C}"/>
    <dgm:cxn modelId="{8420B45B-08D7-42DB-915E-ED476AB3C180}" type="presOf" srcId="{AD110299-9AF6-4896-AECB-3D8E4862F153}" destId="{4B0943DA-F4BD-446E-8838-1BA68FF2D759}" srcOrd="0" destOrd="0" presId="urn:microsoft.com/office/officeart/2005/8/layout/hProcess9"/>
    <dgm:cxn modelId="{48C003A3-0078-4F7A-865D-090646168DFE}" type="presParOf" srcId="{4B0943DA-F4BD-446E-8838-1BA68FF2D759}" destId="{16AB78EC-E10C-4BE1-BA17-439F722DE6ED}" srcOrd="0" destOrd="0" presId="urn:microsoft.com/office/officeart/2005/8/layout/hProcess9"/>
    <dgm:cxn modelId="{F510B815-9FFD-4D14-8BD3-6D3690D602D2}" type="presParOf" srcId="{4B0943DA-F4BD-446E-8838-1BA68FF2D759}" destId="{27E7490E-63C5-4644-86FD-BD6F60EC0C51}" srcOrd="1" destOrd="0" presId="urn:microsoft.com/office/officeart/2005/8/layout/hProcess9"/>
    <dgm:cxn modelId="{66D421CB-3311-4CED-AB44-75FC92821682}" type="presParOf" srcId="{27E7490E-63C5-4644-86FD-BD6F60EC0C51}" destId="{505EBA83-4FE1-4446-893F-03DC15995AC4}" srcOrd="0" destOrd="0" presId="urn:microsoft.com/office/officeart/2005/8/layout/hProcess9"/>
    <dgm:cxn modelId="{9B472DFE-0344-4E84-BA2E-81F6F33E4AEA}" type="presParOf" srcId="{27E7490E-63C5-4644-86FD-BD6F60EC0C51}" destId="{2F393846-E9F9-4C49-80A9-92C454668765}" srcOrd="1" destOrd="0" presId="urn:microsoft.com/office/officeart/2005/8/layout/hProcess9"/>
    <dgm:cxn modelId="{8BE59AAE-86AB-499F-A8CD-ED71B7F5BCFF}" type="presParOf" srcId="{27E7490E-63C5-4644-86FD-BD6F60EC0C51}" destId="{3AAB057C-B34D-49F6-88A9-B74B18C7BD0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12680-0E68-4A8C-892E-946475F54B5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DE7BD400-3883-4975-B351-570870E997B1}">
      <dgm:prSet phldrT="[テキスト]" custT="1"/>
      <dgm:spPr/>
      <dgm:t>
        <a:bodyPr lIns="0" rIns="0"/>
        <a:lstStyle/>
        <a:p>
          <a:r>
            <a:rPr kumimoji="1" lang="en-US" altLang="ja-JP" sz="2800" dirty="0" err="1"/>
            <a:t>Tự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giúp</a:t>
          </a:r>
          <a:r>
            <a:rPr kumimoji="1" lang="en-US" altLang="ja-JP" sz="2800" dirty="0"/>
            <a:t>:</a:t>
          </a:r>
          <a:r>
            <a:rPr kumimoji="1" lang="en-US" altLang="ja-JP" sz="1700" dirty="0"/>
            <a:t> </a:t>
          </a:r>
          <a:r>
            <a:rPr kumimoji="1" lang="en-US" altLang="ja-JP" sz="1700" dirty="0" err="1"/>
            <a:t>Cá</a:t>
          </a:r>
          <a:r>
            <a:rPr kumimoji="1" lang="en-US" altLang="ja-JP" sz="1700" dirty="0"/>
            <a:t> nhân, </a:t>
          </a:r>
          <a:r>
            <a:rPr kumimoji="1" lang="en-US" altLang="ja-JP" sz="1700" dirty="0" err="1"/>
            <a:t>gia</a:t>
          </a:r>
          <a:r>
            <a:rPr kumimoji="1" lang="en-US" altLang="ja-JP" sz="1700" dirty="0"/>
            <a:t> </a:t>
          </a:r>
          <a:r>
            <a:rPr kumimoji="1" lang="en-US" altLang="ja-JP" sz="1700" dirty="0" err="1"/>
            <a:t>đình</a:t>
          </a:r>
          <a:r>
            <a:rPr kumimoji="1" lang="en-US" altLang="ja-JP" sz="1700" dirty="0"/>
            <a:t> </a:t>
          </a:r>
          <a:endParaRPr kumimoji="1" lang="ja-JP" altLang="en-US" sz="1700" dirty="0"/>
        </a:p>
      </dgm:t>
    </dgm:pt>
    <dgm:pt modelId="{7DA4B902-2254-4A42-B0FF-092D5BBA8326}" type="parTrans" cxnId="{DE3A0F91-EB79-4AE4-B17A-CF13825109AF}">
      <dgm:prSet/>
      <dgm:spPr/>
      <dgm:t>
        <a:bodyPr/>
        <a:lstStyle/>
        <a:p>
          <a:endParaRPr kumimoji="1" lang="ja-JP" altLang="en-US"/>
        </a:p>
      </dgm:t>
    </dgm:pt>
    <dgm:pt modelId="{BF898078-D617-48DC-9857-8A572C196728}" type="sibTrans" cxnId="{DE3A0F91-EB79-4AE4-B17A-CF13825109AF}">
      <dgm:prSet/>
      <dgm:spPr/>
      <dgm:t>
        <a:bodyPr/>
        <a:lstStyle/>
        <a:p>
          <a:endParaRPr kumimoji="1" lang="ja-JP" altLang="en-US"/>
        </a:p>
      </dgm:t>
    </dgm:pt>
    <dgm:pt modelId="{95476538-888F-4AF7-8294-167AD1D8C9D7}">
      <dgm:prSet phldrT="[テキスト]" custT="1"/>
      <dgm:spPr/>
      <dgm:t>
        <a:bodyPr lIns="0" rIns="0"/>
        <a:lstStyle/>
        <a:p>
          <a:pPr>
            <a:lnSpc>
              <a:spcPct val="100000"/>
            </a:lnSpc>
          </a:pPr>
          <a:r>
            <a:rPr kumimoji="1" lang="en-US" altLang="ja-JP" sz="2800" dirty="0" err="1"/>
            <a:t>Giúp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đỡ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nhau</a:t>
          </a:r>
          <a:r>
            <a:rPr kumimoji="1" lang="en-US" altLang="ja-JP" sz="2800" dirty="0"/>
            <a:t>:</a:t>
          </a:r>
        </a:p>
        <a:p>
          <a:pPr>
            <a:lnSpc>
              <a:spcPct val="100000"/>
            </a:lnSpc>
          </a:pPr>
          <a:r>
            <a:rPr kumimoji="1" lang="en-US" altLang="ja-JP" sz="1700" dirty="0" err="1"/>
            <a:t>Bạn</a:t>
          </a:r>
          <a:r>
            <a:rPr kumimoji="1" lang="en-US" altLang="ja-JP" sz="1700" dirty="0"/>
            <a:t> </a:t>
          </a:r>
          <a:r>
            <a:rPr kumimoji="1" lang="en-US" altLang="ja-JP" sz="1700" dirty="0" err="1"/>
            <a:t>bè</a:t>
          </a:r>
          <a:r>
            <a:rPr kumimoji="1" lang="en-US" altLang="ja-JP" sz="1700" dirty="0"/>
            <a:t>, </a:t>
          </a:r>
          <a:r>
            <a:rPr kumimoji="1" lang="en-US" altLang="ja-JP" sz="1700" dirty="0" err="1"/>
            <a:t>hàng</a:t>
          </a:r>
          <a:r>
            <a:rPr kumimoji="1" lang="en-US" altLang="ja-JP" sz="1700" dirty="0"/>
            <a:t> </a:t>
          </a:r>
          <a:r>
            <a:rPr kumimoji="1" lang="en-US" altLang="ja-JP" sz="1700" dirty="0" err="1"/>
            <a:t>xóm</a:t>
          </a:r>
          <a:endParaRPr kumimoji="1" lang="ja-JP" altLang="en-US" sz="1700" dirty="0"/>
        </a:p>
      </dgm:t>
    </dgm:pt>
    <dgm:pt modelId="{5862A7E2-D20D-4422-BE4E-DAA8F90EE3E5}" type="parTrans" cxnId="{EFADB2C8-D006-4BCF-A5D8-2BF84E176D4B}">
      <dgm:prSet/>
      <dgm:spPr/>
      <dgm:t>
        <a:bodyPr/>
        <a:lstStyle/>
        <a:p>
          <a:endParaRPr kumimoji="1" lang="ja-JP" altLang="en-US"/>
        </a:p>
      </dgm:t>
    </dgm:pt>
    <dgm:pt modelId="{91434B5A-4867-4C79-8D28-77616A164CA0}" type="sibTrans" cxnId="{EFADB2C8-D006-4BCF-A5D8-2BF84E176D4B}">
      <dgm:prSet/>
      <dgm:spPr/>
      <dgm:t>
        <a:bodyPr/>
        <a:lstStyle/>
        <a:p>
          <a:endParaRPr kumimoji="1" lang="ja-JP" altLang="en-US"/>
        </a:p>
      </dgm:t>
    </dgm:pt>
    <dgm:pt modelId="{5A14D2C3-9067-487B-B85A-98E8A256B81F}">
      <dgm:prSet phldrT="[テキスト]" custT="1"/>
      <dgm:spPr/>
      <dgm:t>
        <a:bodyPr lIns="0" rIns="0"/>
        <a:lstStyle/>
        <a:p>
          <a:r>
            <a:rPr kumimoji="1" lang="en-US" altLang="ja-JP" sz="2800" dirty="0" err="1"/>
            <a:t>Hỗ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trợ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của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chính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phủ</a:t>
          </a:r>
          <a:r>
            <a:rPr kumimoji="1" lang="en-US" altLang="ja-JP" sz="2800" dirty="0"/>
            <a:t>: </a:t>
          </a:r>
          <a:r>
            <a:rPr kumimoji="1" lang="en-US" altLang="ja-JP" sz="1900" dirty="0" err="1"/>
            <a:t>Chương</a:t>
          </a:r>
          <a:r>
            <a:rPr kumimoji="1" lang="en-US" altLang="ja-JP" sz="1900" dirty="0"/>
            <a:t> </a:t>
          </a:r>
          <a:r>
            <a:rPr kumimoji="1" lang="en-US" altLang="ja-JP" sz="1900" dirty="0" err="1"/>
            <a:t>trình</a:t>
          </a:r>
          <a:r>
            <a:rPr kumimoji="1" lang="en-US" altLang="ja-JP" sz="1900" dirty="0"/>
            <a:t> </a:t>
          </a:r>
          <a:r>
            <a:rPr kumimoji="1" lang="en-US" altLang="ja-JP" sz="1900" dirty="0" err="1"/>
            <a:t>phúc</a:t>
          </a:r>
          <a:r>
            <a:rPr kumimoji="1" lang="en-US" altLang="ja-JP" sz="1900" dirty="0"/>
            <a:t> </a:t>
          </a:r>
          <a:r>
            <a:rPr kumimoji="1" lang="en-US" altLang="ja-JP" sz="1900" dirty="0" err="1"/>
            <a:t>lợi</a:t>
          </a:r>
          <a:endParaRPr kumimoji="1" lang="ja-JP" altLang="en-US" sz="1900" dirty="0"/>
        </a:p>
      </dgm:t>
    </dgm:pt>
    <dgm:pt modelId="{046DA071-C1B0-4D68-9309-581799C29372}" type="parTrans" cxnId="{4D3EEEC6-9CB2-4D9C-9125-8138B621D675}">
      <dgm:prSet/>
      <dgm:spPr/>
      <dgm:t>
        <a:bodyPr/>
        <a:lstStyle/>
        <a:p>
          <a:endParaRPr kumimoji="1" lang="ja-JP" altLang="en-US"/>
        </a:p>
      </dgm:t>
    </dgm:pt>
    <dgm:pt modelId="{ED691920-9AB6-441D-8CBB-500B03FA2905}" type="sibTrans" cxnId="{4D3EEEC6-9CB2-4D9C-9125-8138B621D675}">
      <dgm:prSet/>
      <dgm:spPr/>
      <dgm:t>
        <a:bodyPr/>
        <a:lstStyle/>
        <a:p>
          <a:endParaRPr kumimoji="1" lang="ja-JP" altLang="en-US"/>
        </a:p>
      </dgm:t>
    </dgm:pt>
    <dgm:pt modelId="{661D3377-9BE8-4DC0-8B97-4A1B4FC5EB0D}">
      <dgm:prSet phldrT="[テキスト]" custT="1"/>
      <dgm:spPr/>
      <dgm:t>
        <a:bodyPr lIns="0" rIns="0"/>
        <a:lstStyle/>
        <a:p>
          <a:r>
            <a:rPr kumimoji="1" lang="en-US" altLang="ja-JP" sz="2800" dirty="0"/>
            <a:t> </a:t>
          </a:r>
          <a:r>
            <a:rPr kumimoji="1" lang="en-US" altLang="ja-JP" sz="2800" dirty="0" err="1"/>
            <a:t>Trợ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giúp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đoàn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kết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xã</a:t>
          </a:r>
          <a:r>
            <a:rPr kumimoji="1" lang="en-US" altLang="ja-JP" sz="2800" dirty="0"/>
            <a:t> </a:t>
          </a:r>
          <a:r>
            <a:rPr kumimoji="1" lang="en-US" altLang="ja-JP" sz="2800" dirty="0" err="1"/>
            <a:t>hội</a:t>
          </a:r>
          <a:r>
            <a:rPr kumimoji="1" lang="en-US" altLang="ja-JP" sz="2800" dirty="0"/>
            <a:t>: </a:t>
          </a:r>
          <a:r>
            <a:rPr kumimoji="1" lang="en-US" altLang="ja-JP" sz="1700" dirty="0" err="1"/>
            <a:t>Bảo</a:t>
          </a:r>
          <a:r>
            <a:rPr kumimoji="1" lang="en-US" altLang="ja-JP" sz="1700" dirty="0"/>
            <a:t> </a:t>
          </a:r>
          <a:r>
            <a:rPr kumimoji="1" lang="en-US" altLang="ja-JP" sz="1700" dirty="0" err="1"/>
            <a:t>hiểm</a:t>
          </a:r>
          <a:r>
            <a:rPr kumimoji="1" lang="en-US" altLang="ja-JP" sz="1700" dirty="0"/>
            <a:t> </a:t>
          </a:r>
          <a:r>
            <a:rPr kumimoji="1" lang="en-US" altLang="ja-JP" sz="1700" dirty="0" err="1"/>
            <a:t>xã</a:t>
          </a:r>
          <a:r>
            <a:rPr kumimoji="1" lang="en-US" altLang="ja-JP" sz="1700" dirty="0"/>
            <a:t> </a:t>
          </a:r>
          <a:r>
            <a:rPr kumimoji="1" lang="en-US" altLang="ja-JP" sz="1700" dirty="0" err="1"/>
            <a:t>hội</a:t>
          </a:r>
          <a:endParaRPr kumimoji="1" lang="ja-JP" altLang="en-US" sz="1700" dirty="0"/>
        </a:p>
      </dgm:t>
    </dgm:pt>
    <dgm:pt modelId="{A1DBDE69-2951-4304-8A0A-57C4192EDCD5}" type="parTrans" cxnId="{4D9007EF-DDC1-4782-8FDD-D44D9E829F08}">
      <dgm:prSet/>
      <dgm:spPr/>
      <dgm:t>
        <a:bodyPr/>
        <a:lstStyle/>
        <a:p>
          <a:endParaRPr kumimoji="1" lang="ja-JP" altLang="en-US"/>
        </a:p>
      </dgm:t>
    </dgm:pt>
    <dgm:pt modelId="{AD36E894-8C91-4D8B-8E4F-2E58F95139BC}" type="sibTrans" cxnId="{4D9007EF-DDC1-4782-8FDD-D44D9E829F08}">
      <dgm:prSet/>
      <dgm:spPr/>
      <dgm:t>
        <a:bodyPr/>
        <a:lstStyle/>
        <a:p>
          <a:endParaRPr kumimoji="1" lang="ja-JP" altLang="en-US"/>
        </a:p>
      </dgm:t>
    </dgm:pt>
    <dgm:pt modelId="{2152FC24-D519-4806-BBC1-1B93A8E29324}" type="pres">
      <dgm:prSet presAssocID="{1E212680-0E68-4A8C-892E-946475F54B5D}" presName="Name0" presStyleCnt="0">
        <dgm:presLayoutVars>
          <dgm:dir/>
          <dgm:resizeHandles val="exact"/>
        </dgm:presLayoutVars>
      </dgm:prSet>
      <dgm:spPr/>
    </dgm:pt>
    <dgm:pt modelId="{E38C18E9-BB0D-47C8-B73B-08E898913166}" type="pres">
      <dgm:prSet presAssocID="{1E212680-0E68-4A8C-892E-946475F54B5D}" presName="fgShape" presStyleLbl="fgShp" presStyleIdx="0" presStyleCnt="1"/>
      <dgm:spPr/>
    </dgm:pt>
    <dgm:pt modelId="{52604AEA-3896-433E-AF04-E01BDBFABE3B}" type="pres">
      <dgm:prSet presAssocID="{1E212680-0E68-4A8C-892E-946475F54B5D}" presName="linComp" presStyleCnt="0"/>
      <dgm:spPr/>
    </dgm:pt>
    <dgm:pt modelId="{66D03D9B-757B-48C5-9100-7CDC1377128B}" type="pres">
      <dgm:prSet presAssocID="{DE7BD400-3883-4975-B351-570870E997B1}" presName="compNode" presStyleCnt="0"/>
      <dgm:spPr/>
    </dgm:pt>
    <dgm:pt modelId="{BAAD205D-3639-45B0-B075-ACC818A5C5C4}" type="pres">
      <dgm:prSet presAssocID="{DE7BD400-3883-4975-B351-570870E997B1}" presName="bkgdShape" presStyleLbl="node1" presStyleIdx="0" presStyleCnt="4" custLinFactNeighborX="-555"/>
      <dgm:spPr/>
      <dgm:t>
        <a:bodyPr/>
        <a:lstStyle/>
        <a:p>
          <a:endParaRPr lang="en-US"/>
        </a:p>
      </dgm:t>
    </dgm:pt>
    <dgm:pt modelId="{8999607C-EA5B-4648-9DA5-C82EE83A71CC}" type="pres">
      <dgm:prSet presAssocID="{DE7BD400-3883-4975-B351-570870E997B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845ED-0C3C-4357-944D-E4B87EE8181B}" type="pres">
      <dgm:prSet presAssocID="{DE7BD400-3883-4975-B351-570870E997B1}" presName="invisiNode" presStyleLbl="node1" presStyleIdx="0" presStyleCnt="4"/>
      <dgm:spPr/>
    </dgm:pt>
    <dgm:pt modelId="{B477F3AA-0EF1-45F5-9F2B-96856BB7D62D}" type="pres">
      <dgm:prSet presAssocID="{DE7BD400-3883-4975-B351-570870E997B1}" presName="imagNode" presStyleLbl="f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0133BE65-C4E3-4641-9259-100983307FF9}" type="pres">
      <dgm:prSet presAssocID="{BF898078-D617-48DC-9857-8A572C1967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09EE23C-7242-49AF-9317-CC83B3C17FE5}" type="pres">
      <dgm:prSet presAssocID="{95476538-888F-4AF7-8294-167AD1D8C9D7}" presName="compNode" presStyleCnt="0"/>
      <dgm:spPr/>
    </dgm:pt>
    <dgm:pt modelId="{4F9FAB24-2DCF-4744-9B9B-181C5C136698}" type="pres">
      <dgm:prSet presAssocID="{95476538-888F-4AF7-8294-167AD1D8C9D7}" presName="bkgdShape" presStyleLbl="node1" presStyleIdx="1" presStyleCnt="4"/>
      <dgm:spPr/>
      <dgm:t>
        <a:bodyPr/>
        <a:lstStyle/>
        <a:p>
          <a:endParaRPr lang="en-US"/>
        </a:p>
      </dgm:t>
    </dgm:pt>
    <dgm:pt modelId="{38CC809B-5019-4BCB-B90C-1AA55A420605}" type="pres">
      <dgm:prSet presAssocID="{95476538-888F-4AF7-8294-167AD1D8C9D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1F1CA-91E0-4741-A32D-4901424A965F}" type="pres">
      <dgm:prSet presAssocID="{95476538-888F-4AF7-8294-167AD1D8C9D7}" presName="invisiNode" presStyleLbl="node1" presStyleIdx="1" presStyleCnt="4"/>
      <dgm:spPr/>
    </dgm:pt>
    <dgm:pt modelId="{70CDD9C7-5094-464E-BC43-7CB9A70AA3F9}" type="pres">
      <dgm:prSet presAssocID="{95476538-888F-4AF7-8294-167AD1D8C9D7}" presName="imagNode" presStyleLbl="fgImgPlace1" presStyleIdx="1" presStyleCnt="4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</dgm:pt>
    <dgm:pt modelId="{E1E71442-DF31-4EAB-A386-637B26B2B1D0}" type="pres">
      <dgm:prSet presAssocID="{91434B5A-4867-4C79-8D28-77616A164C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974D7E0-BDEE-416F-8C08-FB371001223B}" type="pres">
      <dgm:prSet presAssocID="{661D3377-9BE8-4DC0-8B97-4A1B4FC5EB0D}" presName="compNode" presStyleCnt="0"/>
      <dgm:spPr/>
    </dgm:pt>
    <dgm:pt modelId="{97E16B74-E0E5-4D18-BC27-958F0FBA8A79}" type="pres">
      <dgm:prSet presAssocID="{661D3377-9BE8-4DC0-8B97-4A1B4FC5EB0D}" presName="bkgdShape" presStyleLbl="node1" presStyleIdx="2" presStyleCnt="4"/>
      <dgm:spPr/>
      <dgm:t>
        <a:bodyPr/>
        <a:lstStyle/>
        <a:p>
          <a:endParaRPr lang="en-US"/>
        </a:p>
      </dgm:t>
    </dgm:pt>
    <dgm:pt modelId="{A3D45563-102A-4E05-9562-6BEC007F4814}" type="pres">
      <dgm:prSet presAssocID="{661D3377-9BE8-4DC0-8B97-4A1B4FC5EB0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9FAE7-8FFF-4B25-A46A-BC387554E42E}" type="pres">
      <dgm:prSet presAssocID="{661D3377-9BE8-4DC0-8B97-4A1B4FC5EB0D}" presName="invisiNode" presStyleLbl="node1" presStyleIdx="2" presStyleCnt="4"/>
      <dgm:spPr/>
    </dgm:pt>
    <dgm:pt modelId="{B66D3082-B32D-4546-A733-9A724CFD478B}" type="pres">
      <dgm:prSet presAssocID="{661D3377-9BE8-4DC0-8B97-4A1B4FC5EB0D}" presName="imagNode" presStyleLbl="fgImgPlac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</dgm:pt>
    <dgm:pt modelId="{2F559C57-A093-4853-A0AF-87F9AD5E0FC8}" type="pres">
      <dgm:prSet presAssocID="{AD36E894-8C91-4D8B-8E4F-2E58F95139B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1827A36-801C-4900-824E-B7CF95592979}" type="pres">
      <dgm:prSet presAssocID="{5A14D2C3-9067-487B-B85A-98E8A256B81F}" presName="compNode" presStyleCnt="0"/>
      <dgm:spPr/>
    </dgm:pt>
    <dgm:pt modelId="{5DCBDADA-B0F5-4A55-9104-5C6252A9A78B}" type="pres">
      <dgm:prSet presAssocID="{5A14D2C3-9067-487B-B85A-98E8A256B81F}" presName="bkgdShape" presStyleLbl="node1" presStyleIdx="3" presStyleCnt="4"/>
      <dgm:spPr/>
      <dgm:t>
        <a:bodyPr/>
        <a:lstStyle/>
        <a:p>
          <a:endParaRPr lang="en-US"/>
        </a:p>
      </dgm:t>
    </dgm:pt>
    <dgm:pt modelId="{55EA667E-BE09-44BD-B0F3-3469B77526FD}" type="pres">
      <dgm:prSet presAssocID="{5A14D2C3-9067-487B-B85A-98E8A256B81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2B864-685B-45B7-AD3E-8C8427C34C89}" type="pres">
      <dgm:prSet presAssocID="{5A14D2C3-9067-487B-B85A-98E8A256B81F}" presName="invisiNode" presStyleLbl="node1" presStyleIdx="3" presStyleCnt="4"/>
      <dgm:spPr/>
    </dgm:pt>
    <dgm:pt modelId="{A55678B2-F6C1-4A6A-8F49-B3E0D20164A1}" type="pres">
      <dgm:prSet presAssocID="{5A14D2C3-9067-487B-B85A-98E8A256B81F}" presName="imagNode" presStyleLbl="fgImgPlace1" presStyleIdx="3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E407EEE-A9C4-445D-9508-A42FE8CB53F6}" type="presOf" srcId="{91434B5A-4867-4C79-8D28-77616A164CA0}" destId="{E1E71442-DF31-4EAB-A386-637B26B2B1D0}" srcOrd="0" destOrd="0" presId="urn:microsoft.com/office/officeart/2005/8/layout/hList7#1"/>
    <dgm:cxn modelId="{FD332F13-FA5F-403C-A2CC-3ABDEB0455D2}" type="presOf" srcId="{DE7BD400-3883-4975-B351-570870E997B1}" destId="{BAAD205D-3639-45B0-B075-ACC818A5C5C4}" srcOrd="0" destOrd="0" presId="urn:microsoft.com/office/officeart/2005/8/layout/hList7#1"/>
    <dgm:cxn modelId="{4D3EEEC6-9CB2-4D9C-9125-8138B621D675}" srcId="{1E212680-0E68-4A8C-892E-946475F54B5D}" destId="{5A14D2C3-9067-487B-B85A-98E8A256B81F}" srcOrd="3" destOrd="0" parTransId="{046DA071-C1B0-4D68-9309-581799C29372}" sibTransId="{ED691920-9AB6-441D-8CBB-500B03FA2905}"/>
    <dgm:cxn modelId="{5209F113-2255-4BAF-89FF-2829CE3C0B11}" type="presOf" srcId="{5A14D2C3-9067-487B-B85A-98E8A256B81F}" destId="{55EA667E-BE09-44BD-B0F3-3469B77526FD}" srcOrd="1" destOrd="0" presId="urn:microsoft.com/office/officeart/2005/8/layout/hList7#1"/>
    <dgm:cxn modelId="{5CC4ADD0-3516-4510-9073-74431E5AABB4}" type="presOf" srcId="{AD36E894-8C91-4D8B-8E4F-2E58F95139BC}" destId="{2F559C57-A093-4853-A0AF-87F9AD5E0FC8}" srcOrd="0" destOrd="0" presId="urn:microsoft.com/office/officeart/2005/8/layout/hList7#1"/>
    <dgm:cxn modelId="{9DCB0194-E7E8-4E05-B9A2-2299B5FC2BDD}" type="presOf" srcId="{DE7BD400-3883-4975-B351-570870E997B1}" destId="{8999607C-EA5B-4648-9DA5-C82EE83A71CC}" srcOrd="1" destOrd="0" presId="urn:microsoft.com/office/officeart/2005/8/layout/hList7#1"/>
    <dgm:cxn modelId="{DE3A0F91-EB79-4AE4-B17A-CF13825109AF}" srcId="{1E212680-0E68-4A8C-892E-946475F54B5D}" destId="{DE7BD400-3883-4975-B351-570870E997B1}" srcOrd="0" destOrd="0" parTransId="{7DA4B902-2254-4A42-B0FF-092D5BBA8326}" sibTransId="{BF898078-D617-48DC-9857-8A572C196728}"/>
    <dgm:cxn modelId="{22BDA2BB-0F4D-4C2D-9FAC-634A4549764C}" type="presOf" srcId="{661D3377-9BE8-4DC0-8B97-4A1B4FC5EB0D}" destId="{A3D45563-102A-4E05-9562-6BEC007F4814}" srcOrd="1" destOrd="0" presId="urn:microsoft.com/office/officeart/2005/8/layout/hList7#1"/>
    <dgm:cxn modelId="{9852E347-E366-4752-8427-6C77AF619F0B}" type="presOf" srcId="{BF898078-D617-48DC-9857-8A572C196728}" destId="{0133BE65-C4E3-4641-9259-100983307FF9}" srcOrd="0" destOrd="0" presId="urn:microsoft.com/office/officeart/2005/8/layout/hList7#1"/>
    <dgm:cxn modelId="{8DF488D1-2809-4CDA-B84E-63B041F8DED8}" type="presOf" srcId="{661D3377-9BE8-4DC0-8B97-4A1B4FC5EB0D}" destId="{97E16B74-E0E5-4D18-BC27-958F0FBA8A79}" srcOrd="0" destOrd="0" presId="urn:microsoft.com/office/officeart/2005/8/layout/hList7#1"/>
    <dgm:cxn modelId="{EFADB2C8-D006-4BCF-A5D8-2BF84E176D4B}" srcId="{1E212680-0E68-4A8C-892E-946475F54B5D}" destId="{95476538-888F-4AF7-8294-167AD1D8C9D7}" srcOrd="1" destOrd="0" parTransId="{5862A7E2-D20D-4422-BE4E-DAA8F90EE3E5}" sibTransId="{91434B5A-4867-4C79-8D28-77616A164CA0}"/>
    <dgm:cxn modelId="{EDA81507-ECAA-46EF-8CE3-BF715589B226}" type="presOf" srcId="{5A14D2C3-9067-487B-B85A-98E8A256B81F}" destId="{5DCBDADA-B0F5-4A55-9104-5C6252A9A78B}" srcOrd="0" destOrd="0" presId="urn:microsoft.com/office/officeart/2005/8/layout/hList7#1"/>
    <dgm:cxn modelId="{4D9007EF-DDC1-4782-8FDD-D44D9E829F08}" srcId="{1E212680-0E68-4A8C-892E-946475F54B5D}" destId="{661D3377-9BE8-4DC0-8B97-4A1B4FC5EB0D}" srcOrd="2" destOrd="0" parTransId="{A1DBDE69-2951-4304-8A0A-57C4192EDCD5}" sibTransId="{AD36E894-8C91-4D8B-8E4F-2E58F95139BC}"/>
    <dgm:cxn modelId="{F208AA39-B995-417A-8050-D95CC69D83D8}" type="presOf" srcId="{1E212680-0E68-4A8C-892E-946475F54B5D}" destId="{2152FC24-D519-4806-BBC1-1B93A8E29324}" srcOrd="0" destOrd="0" presId="urn:microsoft.com/office/officeart/2005/8/layout/hList7#1"/>
    <dgm:cxn modelId="{16CB6EAF-F834-4D39-A6EA-686DEA2E035B}" type="presOf" srcId="{95476538-888F-4AF7-8294-167AD1D8C9D7}" destId="{4F9FAB24-2DCF-4744-9B9B-181C5C136698}" srcOrd="0" destOrd="0" presId="urn:microsoft.com/office/officeart/2005/8/layout/hList7#1"/>
    <dgm:cxn modelId="{67BA03DA-99A2-405C-8F48-8582B2A17044}" type="presOf" srcId="{95476538-888F-4AF7-8294-167AD1D8C9D7}" destId="{38CC809B-5019-4BCB-B90C-1AA55A420605}" srcOrd="1" destOrd="0" presId="urn:microsoft.com/office/officeart/2005/8/layout/hList7#1"/>
    <dgm:cxn modelId="{8496D5B0-CC9D-4FD9-88ED-CF77D6C6DE5D}" type="presParOf" srcId="{2152FC24-D519-4806-BBC1-1B93A8E29324}" destId="{E38C18E9-BB0D-47C8-B73B-08E898913166}" srcOrd="0" destOrd="0" presId="urn:microsoft.com/office/officeart/2005/8/layout/hList7#1"/>
    <dgm:cxn modelId="{5BA7418D-BE35-4D72-A7F1-F363A35D9DCC}" type="presParOf" srcId="{2152FC24-D519-4806-BBC1-1B93A8E29324}" destId="{52604AEA-3896-433E-AF04-E01BDBFABE3B}" srcOrd="1" destOrd="0" presId="urn:microsoft.com/office/officeart/2005/8/layout/hList7#1"/>
    <dgm:cxn modelId="{11FF1168-7516-4405-9798-954454138D51}" type="presParOf" srcId="{52604AEA-3896-433E-AF04-E01BDBFABE3B}" destId="{66D03D9B-757B-48C5-9100-7CDC1377128B}" srcOrd="0" destOrd="0" presId="urn:microsoft.com/office/officeart/2005/8/layout/hList7#1"/>
    <dgm:cxn modelId="{CB8F537D-C66C-4455-83E8-8AE912D8CC40}" type="presParOf" srcId="{66D03D9B-757B-48C5-9100-7CDC1377128B}" destId="{BAAD205D-3639-45B0-B075-ACC818A5C5C4}" srcOrd="0" destOrd="0" presId="urn:microsoft.com/office/officeart/2005/8/layout/hList7#1"/>
    <dgm:cxn modelId="{62BA68CB-6691-4983-984D-B3F0C4BED6E4}" type="presParOf" srcId="{66D03D9B-757B-48C5-9100-7CDC1377128B}" destId="{8999607C-EA5B-4648-9DA5-C82EE83A71CC}" srcOrd="1" destOrd="0" presId="urn:microsoft.com/office/officeart/2005/8/layout/hList7#1"/>
    <dgm:cxn modelId="{1DCEB644-3755-40D3-BCA5-DC574C4D6B34}" type="presParOf" srcId="{66D03D9B-757B-48C5-9100-7CDC1377128B}" destId="{B47845ED-0C3C-4357-944D-E4B87EE8181B}" srcOrd="2" destOrd="0" presId="urn:microsoft.com/office/officeart/2005/8/layout/hList7#1"/>
    <dgm:cxn modelId="{944255CA-01D6-473E-B345-228E8AF0122C}" type="presParOf" srcId="{66D03D9B-757B-48C5-9100-7CDC1377128B}" destId="{B477F3AA-0EF1-45F5-9F2B-96856BB7D62D}" srcOrd="3" destOrd="0" presId="urn:microsoft.com/office/officeart/2005/8/layout/hList7#1"/>
    <dgm:cxn modelId="{C068167D-5EA3-4C6F-B84E-FC8213B5914B}" type="presParOf" srcId="{52604AEA-3896-433E-AF04-E01BDBFABE3B}" destId="{0133BE65-C4E3-4641-9259-100983307FF9}" srcOrd="1" destOrd="0" presId="urn:microsoft.com/office/officeart/2005/8/layout/hList7#1"/>
    <dgm:cxn modelId="{10A50A12-FC23-40B4-8783-4E30A24FED05}" type="presParOf" srcId="{52604AEA-3896-433E-AF04-E01BDBFABE3B}" destId="{909EE23C-7242-49AF-9317-CC83B3C17FE5}" srcOrd="2" destOrd="0" presId="urn:microsoft.com/office/officeart/2005/8/layout/hList7#1"/>
    <dgm:cxn modelId="{D22BD492-987E-4B24-8867-48B0325FE286}" type="presParOf" srcId="{909EE23C-7242-49AF-9317-CC83B3C17FE5}" destId="{4F9FAB24-2DCF-4744-9B9B-181C5C136698}" srcOrd="0" destOrd="0" presId="urn:microsoft.com/office/officeart/2005/8/layout/hList7#1"/>
    <dgm:cxn modelId="{459D5035-AC79-4822-9985-AC05BF18922C}" type="presParOf" srcId="{909EE23C-7242-49AF-9317-CC83B3C17FE5}" destId="{38CC809B-5019-4BCB-B90C-1AA55A420605}" srcOrd="1" destOrd="0" presId="urn:microsoft.com/office/officeart/2005/8/layout/hList7#1"/>
    <dgm:cxn modelId="{101D1B86-5700-42A7-AE29-02486E3F6F24}" type="presParOf" srcId="{909EE23C-7242-49AF-9317-CC83B3C17FE5}" destId="{40A1F1CA-91E0-4741-A32D-4901424A965F}" srcOrd="2" destOrd="0" presId="urn:microsoft.com/office/officeart/2005/8/layout/hList7#1"/>
    <dgm:cxn modelId="{B49129A3-E6EF-4C84-AD4B-12C3BC89D70A}" type="presParOf" srcId="{909EE23C-7242-49AF-9317-CC83B3C17FE5}" destId="{70CDD9C7-5094-464E-BC43-7CB9A70AA3F9}" srcOrd="3" destOrd="0" presId="urn:microsoft.com/office/officeart/2005/8/layout/hList7#1"/>
    <dgm:cxn modelId="{60BEEF44-524E-4477-AAD1-27C934433FE2}" type="presParOf" srcId="{52604AEA-3896-433E-AF04-E01BDBFABE3B}" destId="{E1E71442-DF31-4EAB-A386-637B26B2B1D0}" srcOrd="3" destOrd="0" presId="urn:microsoft.com/office/officeart/2005/8/layout/hList7#1"/>
    <dgm:cxn modelId="{1B92719F-24A4-40C6-97D5-DB254F0CA842}" type="presParOf" srcId="{52604AEA-3896-433E-AF04-E01BDBFABE3B}" destId="{9974D7E0-BDEE-416F-8C08-FB371001223B}" srcOrd="4" destOrd="0" presId="urn:microsoft.com/office/officeart/2005/8/layout/hList7#1"/>
    <dgm:cxn modelId="{EBB10AEF-B909-46C5-9679-BD7D9DE1BBD2}" type="presParOf" srcId="{9974D7E0-BDEE-416F-8C08-FB371001223B}" destId="{97E16B74-E0E5-4D18-BC27-958F0FBA8A79}" srcOrd="0" destOrd="0" presId="urn:microsoft.com/office/officeart/2005/8/layout/hList7#1"/>
    <dgm:cxn modelId="{274E2938-2B1C-4F85-ADE4-633C0730C614}" type="presParOf" srcId="{9974D7E0-BDEE-416F-8C08-FB371001223B}" destId="{A3D45563-102A-4E05-9562-6BEC007F4814}" srcOrd="1" destOrd="0" presId="urn:microsoft.com/office/officeart/2005/8/layout/hList7#1"/>
    <dgm:cxn modelId="{6EFCC8E7-EE3A-4966-A404-474839B3914E}" type="presParOf" srcId="{9974D7E0-BDEE-416F-8C08-FB371001223B}" destId="{3FA9FAE7-8FFF-4B25-A46A-BC387554E42E}" srcOrd="2" destOrd="0" presId="urn:microsoft.com/office/officeart/2005/8/layout/hList7#1"/>
    <dgm:cxn modelId="{26FCB200-EE15-4694-A83F-817540267C7E}" type="presParOf" srcId="{9974D7E0-BDEE-416F-8C08-FB371001223B}" destId="{B66D3082-B32D-4546-A733-9A724CFD478B}" srcOrd="3" destOrd="0" presId="urn:microsoft.com/office/officeart/2005/8/layout/hList7#1"/>
    <dgm:cxn modelId="{B3803BD8-9299-4A5A-80C1-C3FDBC33206C}" type="presParOf" srcId="{52604AEA-3896-433E-AF04-E01BDBFABE3B}" destId="{2F559C57-A093-4853-A0AF-87F9AD5E0FC8}" srcOrd="5" destOrd="0" presId="urn:microsoft.com/office/officeart/2005/8/layout/hList7#1"/>
    <dgm:cxn modelId="{7C4246B1-2905-4DC6-8605-AE1597B78806}" type="presParOf" srcId="{52604AEA-3896-433E-AF04-E01BDBFABE3B}" destId="{11827A36-801C-4900-824E-B7CF95592979}" srcOrd="6" destOrd="0" presId="urn:microsoft.com/office/officeart/2005/8/layout/hList7#1"/>
    <dgm:cxn modelId="{9AD94509-7CC2-4F31-800E-AE8BE79E576D}" type="presParOf" srcId="{11827A36-801C-4900-824E-B7CF95592979}" destId="{5DCBDADA-B0F5-4A55-9104-5C6252A9A78B}" srcOrd="0" destOrd="0" presId="urn:microsoft.com/office/officeart/2005/8/layout/hList7#1"/>
    <dgm:cxn modelId="{B6F42F97-AD3C-4F93-9DD2-7725C0B5D405}" type="presParOf" srcId="{11827A36-801C-4900-824E-B7CF95592979}" destId="{55EA667E-BE09-44BD-B0F3-3469B77526FD}" srcOrd="1" destOrd="0" presId="urn:microsoft.com/office/officeart/2005/8/layout/hList7#1"/>
    <dgm:cxn modelId="{286BBA7B-9DD8-450D-B691-EC94A4AD8BA0}" type="presParOf" srcId="{11827A36-801C-4900-824E-B7CF95592979}" destId="{2532B864-685B-45B7-AD3E-8C8427C34C89}" srcOrd="2" destOrd="0" presId="urn:microsoft.com/office/officeart/2005/8/layout/hList7#1"/>
    <dgm:cxn modelId="{D0C69855-BE56-4C5A-80CD-6D8041ACD472}" type="presParOf" srcId="{11827A36-801C-4900-824E-B7CF95592979}" destId="{A55678B2-F6C1-4A6A-8F49-B3E0D20164A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3340DB-551F-44AE-86FE-C4B5BC9AA2E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2D90BDA-37B0-47BF-8A1D-1C17F13D7C1E}">
      <dgm:prSet phldrT="[テキスト]" custT="1"/>
      <dgm:spPr/>
      <dgm:t>
        <a:bodyPr/>
        <a:lstStyle/>
        <a:p>
          <a:r>
            <a:rPr kumimoji="1" lang="en-US" altLang="ja-JP" sz="2000" dirty="0" err="1"/>
            <a:t>Họp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nghiên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cứu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hàng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tháng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của</a:t>
          </a:r>
          <a:r>
            <a:rPr kumimoji="1" lang="en-US" altLang="ja-JP" sz="2000" dirty="0"/>
            <a:t> các </a:t>
          </a:r>
          <a:r>
            <a:rPr kumimoji="1" lang="en-US" altLang="ja-JP" sz="2000" dirty="0" err="1"/>
            <a:t>nhà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cung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cấp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chăm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sóc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sức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khỏe</a:t>
          </a:r>
          <a:r>
            <a:rPr kumimoji="1" lang="en-US" altLang="ja-JP" sz="2000" dirty="0"/>
            <a:t> </a:t>
          </a:r>
          <a:r>
            <a:rPr kumimoji="1" lang="en-US" altLang="ja-JP" sz="2000" dirty="0" err="1"/>
            <a:t>và</a:t>
          </a:r>
          <a:r>
            <a:rPr kumimoji="1" lang="en-US" altLang="ja-JP" sz="2000" dirty="0"/>
            <a:t> LTC</a:t>
          </a:r>
          <a:endParaRPr kumimoji="1" lang="ja-JP" altLang="en-US" sz="2000" dirty="0"/>
        </a:p>
      </dgm:t>
    </dgm:pt>
    <dgm:pt modelId="{341F592D-2D95-458E-9BAA-8F83EA8D0268}" type="parTrans" cxnId="{95352940-03AD-4C84-8816-598F82E5A3BE}">
      <dgm:prSet/>
      <dgm:spPr/>
      <dgm:t>
        <a:bodyPr/>
        <a:lstStyle/>
        <a:p>
          <a:endParaRPr kumimoji="1" lang="ja-JP" altLang="en-US"/>
        </a:p>
      </dgm:t>
    </dgm:pt>
    <dgm:pt modelId="{3B42EEA0-AA6E-481E-A20B-031D6922EE0D}" type="sibTrans" cxnId="{95352940-03AD-4C84-8816-598F82E5A3BE}">
      <dgm:prSet/>
      <dgm:spPr/>
      <dgm:t>
        <a:bodyPr/>
        <a:lstStyle/>
        <a:p>
          <a:endParaRPr kumimoji="1" lang="ja-JP" altLang="en-US"/>
        </a:p>
      </dgm:t>
    </dgm:pt>
    <dgm:pt modelId="{B13F4E80-8986-44DE-BBFB-2B8E3A93BC27}">
      <dgm:prSet phldrT="[テキスト]" custT="1"/>
      <dgm:spPr/>
      <dgm:t>
        <a:bodyPr/>
        <a:lstStyle/>
        <a:p>
          <a:r>
            <a:rPr kumimoji="1" lang="en-US" altLang="ja-JP" sz="2400" dirty="0" err="1"/>
            <a:t>Lộ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trình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phản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biện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hợp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tác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dựa</a:t>
          </a:r>
          <a:r>
            <a:rPr kumimoji="1" lang="en-US" altLang="ja-JP" sz="2400" dirty="0"/>
            <a:t> trên </a:t>
          </a:r>
          <a:r>
            <a:rPr kumimoji="1" lang="en-US" altLang="ja-JP" sz="2400" dirty="0" err="1"/>
            <a:t>lĩnh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vực</a:t>
          </a:r>
          <a:endParaRPr kumimoji="1" lang="ja-JP" altLang="en-US" sz="2400" dirty="0"/>
        </a:p>
      </dgm:t>
    </dgm:pt>
    <dgm:pt modelId="{9E89D3ED-3168-489C-9FC7-8524C1EF43FF}" type="parTrans" cxnId="{8D781893-E014-4F98-929D-EF10018B775E}">
      <dgm:prSet/>
      <dgm:spPr/>
      <dgm:t>
        <a:bodyPr/>
        <a:lstStyle/>
        <a:p>
          <a:endParaRPr kumimoji="1" lang="ja-JP" altLang="en-US"/>
        </a:p>
      </dgm:t>
    </dgm:pt>
    <dgm:pt modelId="{B4EBBE3D-76F1-4BB2-AD3B-F55B1388CB41}" type="sibTrans" cxnId="{8D781893-E014-4F98-929D-EF10018B775E}">
      <dgm:prSet/>
      <dgm:spPr/>
      <dgm:t>
        <a:bodyPr/>
        <a:lstStyle/>
        <a:p>
          <a:endParaRPr kumimoji="1" lang="ja-JP" altLang="en-US"/>
        </a:p>
      </dgm:t>
    </dgm:pt>
    <dgm:pt modelId="{C33375CF-FC90-4443-961C-95017BDED2A8}">
      <dgm:prSet phldrT="[テキスト]" custT="1"/>
      <dgm:spPr/>
      <dgm:t>
        <a:bodyPr/>
        <a:lstStyle/>
        <a:p>
          <a:r>
            <a:rPr kumimoji="1" lang="en-US" altLang="ja-JP" sz="2400" dirty="0" err="1"/>
            <a:t>Sổ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tay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cho</a:t>
          </a:r>
          <a:r>
            <a:rPr kumimoji="1" lang="en-US" altLang="ja-JP" sz="2400" dirty="0"/>
            <a:t> </a:t>
          </a:r>
          <a:r>
            <a:rPr kumimoji="1" lang="en-US" altLang="ja-JP" sz="2400" dirty="0" err="1"/>
            <a:t>bệnh</a:t>
          </a:r>
          <a:r>
            <a:rPr kumimoji="1" lang="en-US" altLang="ja-JP" sz="2400" dirty="0"/>
            <a:t> nhân</a:t>
          </a:r>
          <a:endParaRPr kumimoji="1" lang="ja-JP" altLang="en-US" sz="2400" dirty="0"/>
        </a:p>
      </dgm:t>
    </dgm:pt>
    <dgm:pt modelId="{24450C83-35C4-45D4-B7B6-03B5A8F1AA34}" type="parTrans" cxnId="{27A43907-2805-473C-BAB7-5DF1D394E8D4}">
      <dgm:prSet/>
      <dgm:spPr/>
      <dgm:t>
        <a:bodyPr/>
        <a:lstStyle/>
        <a:p>
          <a:endParaRPr kumimoji="1" lang="ja-JP" altLang="en-US"/>
        </a:p>
      </dgm:t>
    </dgm:pt>
    <dgm:pt modelId="{F24C6BDC-AD1A-4B9D-B3AD-D686369314F0}" type="sibTrans" cxnId="{27A43907-2805-473C-BAB7-5DF1D394E8D4}">
      <dgm:prSet/>
      <dgm:spPr/>
      <dgm:t>
        <a:bodyPr/>
        <a:lstStyle/>
        <a:p>
          <a:endParaRPr kumimoji="1" lang="ja-JP" altLang="en-US"/>
        </a:p>
      </dgm:t>
    </dgm:pt>
    <dgm:pt modelId="{B018560A-CBE5-42E5-AFFF-F1DCA7EC0AB0}" type="pres">
      <dgm:prSet presAssocID="{7C3340DB-551F-44AE-86FE-C4B5BC9AA2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4B2577-31BD-4A23-8225-D144AAF6ED36}" type="pres">
      <dgm:prSet presAssocID="{32D90BDA-37B0-47BF-8A1D-1C17F13D7C1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5FDDD-FA23-4FB0-8266-B2D545E3C535}" type="pres">
      <dgm:prSet presAssocID="{3B42EEA0-AA6E-481E-A20B-031D6922EE0D}" presName="sibTrans" presStyleCnt="0"/>
      <dgm:spPr/>
    </dgm:pt>
    <dgm:pt modelId="{52E04BC9-6D27-4B6C-81A7-B0DC155D38FE}" type="pres">
      <dgm:prSet presAssocID="{B13F4E80-8986-44DE-BBFB-2B8E3A93BC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2C1CE-080F-4933-B673-F5B674E7BE61}" type="pres">
      <dgm:prSet presAssocID="{B4EBBE3D-76F1-4BB2-AD3B-F55B1388CB41}" presName="sibTrans" presStyleCnt="0"/>
      <dgm:spPr/>
    </dgm:pt>
    <dgm:pt modelId="{DBB3C383-1154-447A-9D97-D557F9F895EE}" type="pres">
      <dgm:prSet presAssocID="{C33375CF-FC90-4443-961C-95017BDED2A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81893-E014-4F98-929D-EF10018B775E}" srcId="{7C3340DB-551F-44AE-86FE-C4B5BC9AA2E5}" destId="{B13F4E80-8986-44DE-BBFB-2B8E3A93BC27}" srcOrd="1" destOrd="0" parTransId="{9E89D3ED-3168-489C-9FC7-8524C1EF43FF}" sibTransId="{B4EBBE3D-76F1-4BB2-AD3B-F55B1388CB41}"/>
    <dgm:cxn modelId="{1FAAD428-9AC4-4CD4-B768-AE7DFE8E4CEB}" type="presOf" srcId="{7C3340DB-551F-44AE-86FE-C4B5BC9AA2E5}" destId="{B018560A-CBE5-42E5-AFFF-F1DCA7EC0AB0}" srcOrd="0" destOrd="0" presId="urn:microsoft.com/office/officeart/2005/8/layout/default#1"/>
    <dgm:cxn modelId="{867CFCF7-3FAF-4648-861A-F22D6532E324}" type="presOf" srcId="{C33375CF-FC90-4443-961C-95017BDED2A8}" destId="{DBB3C383-1154-447A-9D97-D557F9F895EE}" srcOrd="0" destOrd="0" presId="urn:microsoft.com/office/officeart/2005/8/layout/default#1"/>
    <dgm:cxn modelId="{7458CDEB-4B51-4453-A43E-69475F12DFE4}" type="presOf" srcId="{B13F4E80-8986-44DE-BBFB-2B8E3A93BC27}" destId="{52E04BC9-6D27-4B6C-81A7-B0DC155D38FE}" srcOrd="0" destOrd="0" presId="urn:microsoft.com/office/officeart/2005/8/layout/default#1"/>
    <dgm:cxn modelId="{27A43907-2805-473C-BAB7-5DF1D394E8D4}" srcId="{7C3340DB-551F-44AE-86FE-C4B5BC9AA2E5}" destId="{C33375CF-FC90-4443-961C-95017BDED2A8}" srcOrd="2" destOrd="0" parTransId="{24450C83-35C4-45D4-B7B6-03B5A8F1AA34}" sibTransId="{F24C6BDC-AD1A-4B9D-B3AD-D686369314F0}"/>
    <dgm:cxn modelId="{9F73D1CA-784B-41B3-AB4D-179D98D24495}" type="presOf" srcId="{32D90BDA-37B0-47BF-8A1D-1C17F13D7C1E}" destId="{8D4B2577-31BD-4A23-8225-D144AAF6ED36}" srcOrd="0" destOrd="0" presId="urn:microsoft.com/office/officeart/2005/8/layout/default#1"/>
    <dgm:cxn modelId="{95352940-03AD-4C84-8816-598F82E5A3BE}" srcId="{7C3340DB-551F-44AE-86FE-C4B5BC9AA2E5}" destId="{32D90BDA-37B0-47BF-8A1D-1C17F13D7C1E}" srcOrd="0" destOrd="0" parTransId="{341F592D-2D95-458E-9BAA-8F83EA8D0268}" sibTransId="{3B42EEA0-AA6E-481E-A20B-031D6922EE0D}"/>
    <dgm:cxn modelId="{78CA1D6C-AA40-4E40-B0E4-52CD304C8480}" type="presParOf" srcId="{B018560A-CBE5-42E5-AFFF-F1DCA7EC0AB0}" destId="{8D4B2577-31BD-4A23-8225-D144AAF6ED36}" srcOrd="0" destOrd="0" presId="urn:microsoft.com/office/officeart/2005/8/layout/default#1"/>
    <dgm:cxn modelId="{02FF87C8-B14C-41A1-BA9D-DB76CBB9E0AB}" type="presParOf" srcId="{B018560A-CBE5-42E5-AFFF-F1DCA7EC0AB0}" destId="{5815FDDD-FA23-4FB0-8266-B2D545E3C535}" srcOrd="1" destOrd="0" presId="urn:microsoft.com/office/officeart/2005/8/layout/default#1"/>
    <dgm:cxn modelId="{061465A7-8352-4D51-9D0A-65A9260B1282}" type="presParOf" srcId="{B018560A-CBE5-42E5-AFFF-F1DCA7EC0AB0}" destId="{52E04BC9-6D27-4B6C-81A7-B0DC155D38FE}" srcOrd="2" destOrd="0" presId="urn:microsoft.com/office/officeart/2005/8/layout/default#1"/>
    <dgm:cxn modelId="{C6140024-1352-4FE8-8A48-05C763E8D5ED}" type="presParOf" srcId="{B018560A-CBE5-42E5-AFFF-F1DCA7EC0AB0}" destId="{AE92C1CE-080F-4933-B673-F5B674E7BE61}" srcOrd="3" destOrd="0" presId="urn:microsoft.com/office/officeart/2005/8/layout/default#1"/>
    <dgm:cxn modelId="{7F9B8E1C-DB43-46BA-AA64-DB7DBB245CAE}" type="presParOf" srcId="{B018560A-CBE5-42E5-AFFF-F1DCA7EC0AB0}" destId="{DBB3C383-1154-447A-9D97-D557F9F895EE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A5B4EC-4DD7-4DD5-8145-74BFC67FE06B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DEF4675-1F2F-43EF-84A1-07E8EC4D27F1}">
      <dgm:prSet phldrT="[テキスト]"/>
      <dgm:spPr/>
      <dgm:t>
        <a:bodyPr/>
        <a:lstStyle/>
        <a:p>
          <a:r>
            <a:rPr kumimoji="1" lang="en-US" altLang="ja-JP" dirty="0" err="1"/>
            <a:t>Hiểu</a:t>
          </a:r>
          <a:r>
            <a:rPr kumimoji="1" lang="en-US" altLang="ja-JP" dirty="0"/>
            <a:t> </a:t>
          </a:r>
          <a:r>
            <a:rPr kumimoji="1" lang="en-US" altLang="ja-JP" dirty="0" err="1"/>
            <a:t>biết</a:t>
          </a:r>
          <a:r>
            <a:rPr kumimoji="1" lang="en-US" altLang="ja-JP" dirty="0"/>
            <a:t> </a:t>
          </a:r>
          <a:r>
            <a:rPr kumimoji="1" lang="en-US" altLang="ja-JP" dirty="0" err="1"/>
            <a:t>chung</a:t>
          </a:r>
          <a:r>
            <a:rPr kumimoji="1" lang="en-US" altLang="ja-JP" dirty="0"/>
            <a:t> </a:t>
          </a:r>
          <a:r>
            <a:rPr kumimoji="1" lang="en-US" altLang="ja-JP" dirty="0" err="1"/>
            <a:t>về</a:t>
          </a:r>
          <a:r>
            <a:rPr kumimoji="1" lang="en-US" altLang="ja-JP" dirty="0"/>
            <a:t> </a:t>
          </a:r>
          <a:r>
            <a:rPr kumimoji="1" lang="en-US" altLang="ja-JP" dirty="0" err="1"/>
            <a:t>thách</a:t>
          </a:r>
          <a:r>
            <a:rPr kumimoji="1" lang="en-US" altLang="ja-JP" dirty="0"/>
            <a:t> </a:t>
          </a:r>
          <a:r>
            <a:rPr kumimoji="1" lang="en-US" altLang="ja-JP" dirty="0" err="1"/>
            <a:t>thức</a:t>
          </a:r>
          <a:r>
            <a:rPr kumimoji="1" lang="en-US" altLang="ja-JP" dirty="0"/>
            <a:t> </a:t>
          </a:r>
          <a:r>
            <a:rPr kumimoji="1" lang="en-US" altLang="ja-JP" dirty="0" err="1"/>
            <a:t>ưu</a:t>
          </a:r>
          <a:r>
            <a:rPr kumimoji="1" lang="en-US" altLang="ja-JP" dirty="0"/>
            <a:t> </a:t>
          </a:r>
          <a:r>
            <a:rPr kumimoji="1" lang="en-US" altLang="ja-JP" dirty="0" err="1"/>
            <a:t>tiên</a:t>
          </a:r>
          <a:r>
            <a:rPr kumimoji="1" lang="en-US" altLang="ja-JP" dirty="0"/>
            <a:t> </a:t>
          </a:r>
          <a:endParaRPr kumimoji="1" lang="ja-JP" altLang="en-US" dirty="0"/>
        </a:p>
      </dgm:t>
    </dgm:pt>
    <dgm:pt modelId="{F577359C-7931-4BBD-8CAE-28EE4EB5E4A3}" type="parTrans" cxnId="{70190913-B51D-4FA2-B23E-845781D23BB0}">
      <dgm:prSet/>
      <dgm:spPr/>
      <dgm:t>
        <a:bodyPr/>
        <a:lstStyle/>
        <a:p>
          <a:endParaRPr kumimoji="1" lang="ja-JP" altLang="en-US"/>
        </a:p>
      </dgm:t>
    </dgm:pt>
    <dgm:pt modelId="{70CD50E4-61F3-4BBC-A162-2CADB22BF657}" type="sibTrans" cxnId="{70190913-B51D-4FA2-B23E-845781D23BB0}">
      <dgm:prSet/>
      <dgm:spPr/>
      <dgm:t>
        <a:bodyPr/>
        <a:lstStyle/>
        <a:p>
          <a:endParaRPr kumimoji="1" lang="ja-JP" altLang="en-US"/>
        </a:p>
      </dgm:t>
    </dgm:pt>
    <dgm:pt modelId="{78FCACD5-161E-42B4-B5EC-26B8A20F774E}">
      <dgm:prSet phldrT="[テキスト]"/>
      <dgm:spPr/>
      <dgm:t>
        <a:bodyPr/>
        <a:lstStyle/>
        <a:p>
          <a:r>
            <a:rPr kumimoji="1" lang="en-US" altLang="ja-JP" dirty="0" err="1"/>
            <a:t>Sắp</a:t>
          </a:r>
          <a:r>
            <a:rPr kumimoji="1" lang="en-US" altLang="ja-JP" dirty="0"/>
            <a:t> </a:t>
          </a:r>
          <a:r>
            <a:rPr kumimoji="1" lang="en-US" altLang="ja-JP" dirty="0" err="1"/>
            <a:t>xếp</a:t>
          </a:r>
          <a:r>
            <a:rPr kumimoji="1" lang="en-US" altLang="ja-JP" dirty="0"/>
            <a:t> </a:t>
          </a:r>
          <a:r>
            <a:rPr kumimoji="1" lang="en-US" altLang="ja-JP" dirty="0" err="1"/>
            <a:t>văn</a:t>
          </a:r>
          <a:r>
            <a:rPr kumimoji="1" lang="en-US" altLang="ja-JP" dirty="0"/>
            <a:t> </a:t>
          </a:r>
          <a:r>
            <a:rPr kumimoji="1" lang="en-US" altLang="ja-JP" dirty="0" err="1"/>
            <a:t>phòng</a:t>
          </a:r>
          <a:endParaRPr kumimoji="1" lang="ja-JP" altLang="en-US" dirty="0"/>
        </a:p>
      </dgm:t>
    </dgm:pt>
    <dgm:pt modelId="{40CF5F9F-5481-42F4-8CD7-D5B90595CFC0}" type="parTrans" cxnId="{DC95217C-CB7D-4589-995D-2D66F9DE3E95}">
      <dgm:prSet/>
      <dgm:spPr/>
      <dgm:t>
        <a:bodyPr/>
        <a:lstStyle/>
        <a:p>
          <a:endParaRPr kumimoji="1" lang="ja-JP" altLang="en-US"/>
        </a:p>
      </dgm:t>
    </dgm:pt>
    <dgm:pt modelId="{D425A9C2-DD63-4D59-AC4A-ABCF3809DB8A}" type="sibTrans" cxnId="{DC95217C-CB7D-4589-995D-2D66F9DE3E95}">
      <dgm:prSet/>
      <dgm:spPr/>
      <dgm:t>
        <a:bodyPr/>
        <a:lstStyle/>
        <a:p>
          <a:endParaRPr kumimoji="1" lang="ja-JP" altLang="en-US"/>
        </a:p>
      </dgm:t>
    </dgm:pt>
    <dgm:pt modelId="{033EAF5B-3A2A-47EE-BC69-662BC83DCF1A}">
      <dgm:prSet phldrT="[テキスト]"/>
      <dgm:spPr/>
      <dgm:t>
        <a:bodyPr/>
        <a:lstStyle/>
        <a:p>
          <a:r>
            <a:rPr kumimoji="1" lang="en-US" altLang="ja-JP" dirty="0" err="1"/>
            <a:t>Trao</a:t>
          </a:r>
          <a:r>
            <a:rPr kumimoji="1" lang="en-US" altLang="ja-JP" dirty="0"/>
            <a:t> </a:t>
          </a:r>
          <a:r>
            <a:rPr kumimoji="1" lang="en-US" altLang="ja-JP" dirty="0" err="1"/>
            <a:t>đổi</a:t>
          </a:r>
          <a:r>
            <a:rPr kumimoji="1" lang="en-US" altLang="ja-JP" dirty="0"/>
            <a:t> </a:t>
          </a:r>
          <a:r>
            <a:rPr kumimoji="1" lang="en-US" altLang="ja-JP" dirty="0" err="1"/>
            <a:t>cá</a:t>
          </a:r>
          <a:r>
            <a:rPr kumimoji="1" lang="en-US" altLang="ja-JP" dirty="0"/>
            <a:t> nhân</a:t>
          </a:r>
          <a:endParaRPr kumimoji="1" lang="ja-JP" altLang="en-US" dirty="0"/>
        </a:p>
      </dgm:t>
    </dgm:pt>
    <dgm:pt modelId="{60D2D46B-5497-490B-A761-CF6DA6D250C3}" type="parTrans" cxnId="{5EDEAC26-9A86-45CE-8EFF-FDB4A8EBC3B9}">
      <dgm:prSet/>
      <dgm:spPr/>
      <dgm:t>
        <a:bodyPr/>
        <a:lstStyle/>
        <a:p>
          <a:endParaRPr kumimoji="1" lang="ja-JP" altLang="en-US"/>
        </a:p>
      </dgm:t>
    </dgm:pt>
    <dgm:pt modelId="{E6222C98-8A7F-4256-936A-EF5C8A25E254}" type="sibTrans" cxnId="{5EDEAC26-9A86-45CE-8EFF-FDB4A8EBC3B9}">
      <dgm:prSet/>
      <dgm:spPr/>
      <dgm:t>
        <a:bodyPr/>
        <a:lstStyle/>
        <a:p>
          <a:endParaRPr kumimoji="1" lang="ja-JP" altLang="en-US"/>
        </a:p>
      </dgm:t>
    </dgm:pt>
    <dgm:pt modelId="{B2F76F54-C7B4-4AF7-BE6D-B353FADA357E}">
      <dgm:prSet phldrT="[テキスト]"/>
      <dgm:spPr/>
      <dgm:t>
        <a:bodyPr/>
        <a:lstStyle/>
        <a:p>
          <a:pPr rtl="0"/>
          <a:r>
            <a:rPr kumimoji="1" lang="en-US" altLang="ja-JP" dirty="0" err="1"/>
            <a:t>Quản</a:t>
          </a:r>
          <a:r>
            <a:rPr kumimoji="1" lang="en-US" altLang="ja-JP" dirty="0"/>
            <a:t> </a:t>
          </a:r>
          <a:r>
            <a:rPr kumimoji="1" lang="en-US" altLang="ja-JP" dirty="0" err="1"/>
            <a:t>lý</a:t>
          </a:r>
          <a:r>
            <a:rPr kumimoji="1" lang="en-US" altLang="ja-JP" dirty="0"/>
            <a:t> </a:t>
          </a:r>
          <a:r>
            <a:rPr kumimoji="1" lang="en-US" altLang="ja-JP" dirty="0" err="1"/>
            <a:t>quy</a:t>
          </a:r>
          <a:r>
            <a:rPr kumimoji="1" lang="en-US" altLang="ja-JP" dirty="0"/>
            <a:t> </a:t>
          </a:r>
          <a:r>
            <a:rPr kumimoji="1" lang="en-US" altLang="ja-JP" dirty="0" err="1"/>
            <a:t>trình</a:t>
          </a:r>
          <a:endParaRPr kumimoji="1" lang="en-US" altLang="ja-JP" dirty="0"/>
        </a:p>
      </dgm:t>
    </dgm:pt>
    <dgm:pt modelId="{0FD534CA-83E7-4E54-8021-476A8639FCBA}" type="parTrans" cxnId="{7A3D58BA-1301-47F5-91BB-90BCC3C8E5FE}">
      <dgm:prSet/>
      <dgm:spPr/>
      <dgm:t>
        <a:bodyPr/>
        <a:lstStyle/>
        <a:p>
          <a:endParaRPr kumimoji="1" lang="ja-JP" altLang="en-US"/>
        </a:p>
      </dgm:t>
    </dgm:pt>
    <dgm:pt modelId="{5341D2A0-66D4-4FB0-81A4-45977085B1CF}" type="sibTrans" cxnId="{7A3D58BA-1301-47F5-91BB-90BCC3C8E5FE}">
      <dgm:prSet/>
      <dgm:spPr/>
      <dgm:t>
        <a:bodyPr/>
        <a:lstStyle/>
        <a:p>
          <a:endParaRPr kumimoji="1" lang="ja-JP" altLang="en-US"/>
        </a:p>
      </dgm:t>
    </dgm:pt>
    <dgm:pt modelId="{87DA4EA7-AFAC-4CDD-9C86-B411187FC11E}" type="pres">
      <dgm:prSet presAssocID="{73A5B4EC-4DD7-4DD5-8145-74BFC67FE0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CA58E-EFED-49D8-BCE1-BC2D7D2DF989}" type="pres">
      <dgm:prSet presAssocID="{BDEF4675-1F2F-43EF-84A1-07E8EC4D27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D6B20-C7DA-41E0-9017-05F720E7F466}" type="pres">
      <dgm:prSet presAssocID="{70CD50E4-61F3-4BBC-A162-2CADB22BF657}" presName="sibTrans" presStyleCnt="0"/>
      <dgm:spPr/>
    </dgm:pt>
    <dgm:pt modelId="{15D4E221-B172-4F85-8EFD-AE8C68D7179C}" type="pres">
      <dgm:prSet presAssocID="{78FCACD5-161E-42B4-B5EC-26B8A20F77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E28E0-88F3-4211-9A48-AF3018083788}" type="pres">
      <dgm:prSet presAssocID="{D425A9C2-DD63-4D59-AC4A-ABCF3809DB8A}" presName="sibTrans" presStyleCnt="0"/>
      <dgm:spPr/>
    </dgm:pt>
    <dgm:pt modelId="{0351CD38-ECE0-4D64-A996-1CBBDB486DF1}" type="pres">
      <dgm:prSet presAssocID="{033EAF5B-3A2A-47EE-BC69-662BC83DCF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602CE-011E-49DB-8B2C-766D532BA62B}" type="pres">
      <dgm:prSet presAssocID="{E6222C98-8A7F-4256-936A-EF5C8A25E254}" presName="sibTrans" presStyleCnt="0"/>
      <dgm:spPr/>
    </dgm:pt>
    <dgm:pt modelId="{8DD48105-636F-42B3-8B48-E69544CC711C}" type="pres">
      <dgm:prSet presAssocID="{B2F76F54-C7B4-4AF7-BE6D-B353FADA35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36F1A-B09D-4DC1-8343-7591E6675B4A}" type="presOf" srcId="{033EAF5B-3A2A-47EE-BC69-662BC83DCF1A}" destId="{0351CD38-ECE0-4D64-A996-1CBBDB486DF1}" srcOrd="0" destOrd="0" presId="urn:microsoft.com/office/officeart/2005/8/layout/default#2"/>
    <dgm:cxn modelId="{A94FA0A2-3610-40F5-B2CA-7A67E067C61E}" type="presOf" srcId="{BDEF4675-1F2F-43EF-84A1-07E8EC4D27F1}" destId="{E5ACA58E-EFED-49D8-BCE1-BC2D7D2DF989}" srcOrd="0" destOrd="0" presId="urn:microsoft.com/office/officeart/2005/8/layout/default#2"/>
    <dgm:cxn modelId="{70190913-B51D-4FA2-B23E-845781D23BB0}" srcId="{73A5B4EC-4DD7-4DD5-8145-74BFC67FE06B}" destId="{BDEF4675-1F2F-43EF-84A1-07E8EC4D27F1}" srcOrd="0" destOrd="0" parTransId="{F577359C-7931-4BBD-8CAE-28EE4EB5E4A3}" sibTransId="{70CD50E4-61F3-4BBC-A162-2CADB22BF657}"/>
    <dgm:cxn modelId="{DC95217C-CB7D-4589-995D-2D66F9DE3E95}" srcId="{73A5B4EC-4DD7-4DD5-8145-74BFC67FE06B}" destId="{78FCACD5-161E-42B4-B5EC-26B8A20F774E}" srcOrd="1" destOrd="0" parTransId="{40CF5F9F-5481-42F4-8CD7-D5B90595CFC0}" sibTransId="{D425A9C2-DD63-4D59-AC4A-ABCF3809DB8A}"/>
    <dgm:cxn modelId="{5EDEAC26-9A86-45CE-8EFF-FDB4A8EBC3B9}" srcId="{73A5B4EC-4DD7-4DD5-8145-74BFC67FE06B}" destId="{033EAF5B-3A2A-47EE-BC69-662BC83DCF1A}" srcOrd="2" destOrd="0" parTransId="{60D2D46B-5497-490B-A761-CF6DA6D250C3}" sibTransId="{E6222C98-8A7F-4256-936A-EF5C8A25E254}"/>
    <dgm:cxn modelId="{98671B33-9828-4115-9FD3-CA0AFBED634A}" type="presOf" srcId="{B2F76F54-C7B4-4AF7-BE6D-B353FADA357E}" destId="{8DD48105-636F-42B3-8B48-E69544CC711C}" srcOrd="0" destOrd="0" presId="urn:microsoft.com/office/officeart/2005/8/layout/default#2"/>
    <dgm:cxn modelId="{EFB59F7D-F9AB-48EA-9F9B-0DDDDD6F72D8}" type="presOf" srcId="{78FCACD5-161E-42B4-B5EC-26B8A20F774E}" destId="{15D4E221-B172-4F85-8EFD-AE8C68D7179C}" srcOrd="0" destOrd="0" presId="urn:microsoft.com/office/officeart/2005/8/layout/default#2"/>
    <dgm:cxn modelId="{7A3D58BA-1301-47F5-91BB-90BCC3C8E5FE}" srcId="{73A5B4EC-4DD7-4DD5-8145-74BFC67FE06B}" destId="{B2F76F54-C7B4-4AF7-BE6D-B353FADA357E}" srcOrd="3" destOrd="0" parTransId="{0FD534CA-83E7-4E54-8021-476A8639FCBA}" sibTransId="{5341D2A0-66D4-4FB0-81A4-45977085B1CF}"/>
    <dgm:cxn modelId="{FA00AE82-CEE2-4C71-8615-ADD183688434}" type="presOf" srcId="{73A5B4EC-4DD7-4DD5-8145-74BFC67FE06B}" destId="{87DA4EA7-AFAC-4CDD-9C86-B411187FC11E}" srcOrd="0" destOrd="0" presId="urn:microsoft.com/office/officeart/2005/8/layout/default#2"/>
    <dgm:cxn modelId="{5F0A2D6A-B9C9-4884-BA9F-43BD20CE156E}" type="presParOf" srcId="{87DA4EA7-AFAC-4CDD-9C86-B411187FC11E}" destId="{E5ACA58E-EFED-49D8-BCE1-BC2D7D2DF989}" srcOrd="0" destOrd="0" presId="urn:microsoft.com/office/officeart/2005/8/layout/default#2"/>
    <dgm:cxn modelId="{7404BBDB-D4BD-4ABB-8BB2-A62EBDF55B13}" type="presParOf" srcId="{87DA4EA7-AFAC-4CDD-9C86-B411187FC11E}" destId="{B1AD6B20-C7DA-41E0-9017-05F720E7F466}" srcOrd="1" destOrd="0" presId="urn:microsoft.com/office/officeart/2005/8/layout/default#2"/>
    <dgm:cxn modelId="{B490DDFE-B051-4CA7-9F77-5117C6CEE556}" type="presParOf" srcId="{87DA4EA7-AFAC-4CDD-9C86-B411187FC11E}" destId="{15D4E221-B172-4F85-8EFD-AE8C68D7179C}" srcOrd="2" destOrd="0" presId="urn:microsoft.com/office/officeart/2005/8/layout/default#2"/>
    <dgm:cxn modelId="{652FD53A-EF5C-49C4-BE45-0F1F8EEB44A8}" type="presParOf" srcId="{87DA4EA7-AFAC-4CDD-9C86-B411187FC11E}" destId="{715E28E0-88F3-4211-9A48-AF3018083788}" srcOrd="3" destOrd="0" presId="urn:microsoft.com/office/officeart/2005/8/layout/default#2"/>
    <dgm:cxn modelId="{DA9E1183-17FE-4F5A-B699-7A161A0A758A}" type="presParOf" srcId="{87DA4EA7-AFAC-4CDD-9C86-B411187FC11E}" destId="{0351CD38-ECE0-4D64-A996-1CBBDB486DF1}" srcOrd="4" destOrd="0" presId="urn:microsoft.com/office/officeart/2005/8/layout/default#2"/>
    <dgm:cxn modelId="{15FDC7F9-A8F1-4224-93D3-18E0FA2804FF}" type="presParOf" srcId="{87DA4EA7-AFAC-4CDD-9C86-B411187FC11E}" destId="{3DE602CE-011E-49DB-8B2C-766D532BA62B}" srcOrd="5" destOrd="0" presId="urn:microsoft.com/office/officeart/2005/8/layout/default#2"/>
    <dgm:cxn modelId="{7A8F2DCF-EA26-4918-9FB8-85C67B422158}" type="presParOf" srcId="{87DA4EA7-AFAC-4CDD-9C86-B411187FC11E}" destId="{8DD48105-636F-42B3-8B48-E69544CC711C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88CCAC-F2D6-498F-B89E-A16A7067A1C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1DD0DD4-F5F1-4F97-81EA-E6288F27548E}">
      <dgm:prSet phldrT="[テキスト]" custT="1"/>
      <dgm:spPr/>
      <dgm:t>
        <a:bodyPr/>
        <a:lstStyle/>
        <a:p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Nhập</a:t>
          </a:r>
          <a:r>
            <a:rPr kumimoji="1" lang="en-US" altLang="ja-JP" sz="24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r>
            <a:rPr kumimoji="1" lang="en-US" altLang="ja-JP" sz="24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endParaRPr kumimoji="1" lang="ja-JP" altLang="en-US" sz="24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326338C7-070E-4A04-AC10-FB2CC5236DB7}" type="parTrans" cxnId="{198D1960-B7BB-4707-B36B-EDA73CF38DCD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F2E286B1-F1C7-42C3-9017-97A806AF097F}" type="sibTrans" cxnId="{198D1960-B7BB-4707-B36B-EDA73CF38DCD}">
      <dgm:prSet custT="1"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C566B705-28D2-44DD-82C0-91257B5940D3}">
      <dgm:prSet phldrT="[テキスト]" custT="1"/>
      <dgm:spPr/>
      <dgm:t>
        <a:bodyPr/>
        <a:lstStyle/>
        <a:p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Hiểu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nguy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cơ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tái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diễn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và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tự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xử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trí</a:t>
          </a:r>
          <a:endParaRPr kumimoji="1" lang="ja-JP" altLang="en-US" sz="20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9244B602-5412-48E6-9A80-09E40B1C9B04}" type="parTrans" cxnId="{EE42F07E-43B0-4655-B511-36297F6784E9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1A78A61C-E040-4BC5-AE8A-006876BCFF16}" type="sibTrans" cxnId="{EE42F07E-43B0-4655-B511-36297F6784E9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EC8239CE-58FB-4F23-9A42-76324D44DCDF}">
      <dgm:prSet phldrT="[テキスト]" custT="1"/>
      <dgm:spPr/>
      <dgm:t>
        <a:bodyPr/>
        <a:lstStyle/>
        <a:p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Thời</a:t>
          </a:r>
          <a:r>
            <a:rPr kumimoji="1" lang="en-US" altLang="ja-JP" sz="24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gian</a:t>
          </a:r>
          <a:r>
            <a:rPr kumimoji="1" lang="en-US" altLang="ja-JP" sz="24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ở </a:t>
          </a:r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endParaRPr kumimoji="1" lang="ja-JP" altLang="en-US" sz="24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2E38B167-39FA-4D3A-8D53-B1F5350856B1}" type="parTrans" cxnId="{F2BC4236-E399-473A-B0CF-D2EC6F730830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2AA590B9-A28E-45EC-9AB6-B78138E13991}" type="sibTrans" cxnId="{F2BC4236-E399-473A-B0CF-D2EC6F730830}">
      <dgm:prSet custT="1"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DC75191A-09BD-449E-B726-D2F25589AC6D}">
      <dgm:prSet phldrT="[テキスト]" custT="1"/>
      <dgm:spPr/>
      <dgm:t>
        <a:bodyPr/>
        <a:lstStyle/>
        <a:p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Thu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thập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thông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tin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từ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người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đi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cùng</a:t>
          </a:r>
          <a:endParaRPr kumimoji="1" lang="ja-JP" altLang="en-US" sz="20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7FFC6700-BF02-4A85-9DEE-D919A7D6A325}" type="parTrans" cxnId="{9CBF250D-ACC8-44A4-8EBE-D7276F5961BE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749B7FB7-A94E-4BEE-BF3A-D5ADFC79272F}" type="sibTrans" cxnId="{9CBF250D-ACC8-44A4-8EBE-D7276F5961BE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73FDCE28-8A56-4BDB-B936-0F040D90BBCF}">
      <dgm:prSet phldrT="[テキスト]" custT="1"/>
      <dgm:spPr/>
      <dgm:t>
        <a:bodyPr/>
        <a:lstStyle/>
        <a:p>
          <a:r>
            <a:rPr kumimoji="1" lang="en-US" altLang="ja-JP" sz="24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R </a:t>
          </a:r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endParaRPr kumimoji="1" lang="ja-JP" altLang="en-US" sz="24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3EDC2F66-E855-4506-95ED-30D7ACFEA7F7}" type="parTrans" cxnId="{E2881C08-5256-49B5-BBA5-7DC08E916383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BBBF1DD0-0E93-4F0D-8AE7-69E2EC8E7321}" type="sibTrans" cxnId="{E2881C08-5256-49B5-BBA5-7DC08E916383}">
      <dgm:prSet custT="1"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D5C45274-A388-4955-B0A2-61F82982B3D0}">
      <dgm:prSet phldrT="[テキスト]" custT="1"/>
      <dgm:spPr/>
      <dgm:t>
        <a:bodyPr/>
        <a:lstStyle/>
        <a:p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Lên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kế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hoạch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tự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xử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trí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(SM) plan</a:t>
          </a:r>
          <a:endParaRPr kumimoji="1" lang="ja-JP" altLang="en-US" sz="20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26C0BC72-C8A0-49AC-8C84-9E937DBCC60D}" type="parTrans" cxnId="{A3BFB5E0-922D-4F09-91FF-A3ED55427C21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9F96A34A-795C-4489-86F0-159A5B081193}" type="sibTrans" cxnId="{A3BFB5E0-922D-4F09-91FF-A3ED55427C21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9A3F36BC-A448-4A00-A48B-2FD4E8B032BF}">
      <dgm:prSet phldrT="[テキスト]" custT="1"/>
      <dgm:spPr/>
      <dgm:t>
        <a:bodyPr/>
        <a:lstStyle/>
        <a:p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Tại</a:t>
          </a:r>
          <a:r>
            <a:rPr kumimoji="1" lang="en-US" altLang="ja-JP" sz="24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4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nhà</a:t>
          </a:r>
          <a:endParaRPr kumimoji="1" lang="ja-JP" altLang="en-US" sz="24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B32266B2-34BF-40E6-BFDD-47C34934B28D}" type="parTrans" cxnId="{8EA2840F-1396-47D7-ABC1-5ED61B2A4CC4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06218ED7-6AF1-4D61-93AD-26C2729556D9}" type="sibTrans" cxnId="{8EA2840F-1396-47D7-ABC1-5ED61B2A4CC4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E82512F8-0968-4009-801D-D4A00C6D8C3D}">
      <dgm:prSet phldrT="[テキスト]" custT="1"/>
      <dgm:spPr/>
      <dgm:t>
        <a:bodyPr/>
        <a:lstStyle/>
        <a:p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Giám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sát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thực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hiện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kế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hoạch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SM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của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người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đi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cùng</a:t>
          </a:r>
          <a:endParaRPr kumimoji="1" lang="ja-JP" altLang="en-US" sz="20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1086B700-3F7A-4D20-98CF-7E783C879CC9}" type="parTrans" cxnId="{73ECB795-B486-40AA-9F39-C9FDA98AB3A8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371DE0F3-CF6F-447D-9A18-B161356ABB45}" type="sibTrans" cxnId="{73ECB795-B486-40AA-9F39-C9FDA98AB3A8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7EC48D94-7F53-4F84-AE42-FA0BDD47647F}">
      <dgm:prSet phldrT="[テキスト]" custT="1"/>
      <dgm:spPr/>
      <dgm:t>
        <a:bodyPr/>
        <a:lstStyle/>
        <a:p>
          <a:r>
            <a:rPr kumimoji="1" lang="en-US" altLang="ja-JP" sz="2000" dirty="0" err="1">
              <a:latin typeface="游ゴシック Light"/>
              <a:ea typeface="游ゴシック Light"/>
            </a:rPr>
            <a:t>Tìm</a:t>
          </a:r>
          <a:r>
            <a:rPr kumimoji="1" lang="en-US" altLang="ja-JP" sz="2000" dirty="0">
              <a:latin typeface="游ゴシック Light"/>
              <a:ea typeface="游ゴシック Light"/>
            </a:rPr>
            <a:t> người </a:t>
          </a:r>
          <a:r>
            <a:rPr kumimoji="1" lang="en-US" altLang="ja-JP" sz="2000" dirty="0" err="1">
              <a:latin typeface="游ゴシック Light"/>
              <a:ea typeface="游ゴシック Light"/>
            </a:rPr>
            <a:t>đi</a:t>
          </a:r>
          <a:r>
            <a:rPr kumimoji="1" lang="en-US" altLang="ja-JP" sz="2000" dirty="0">
              <a:latin typeface="游ゴシック Light"/>
              <a:ea typeface="游ゴシック Light"/>
            </a:rPr>
            <a:t> </a:t>
          </a:r>
          <a:r>
            <a:rPr kumimoji="1" lang="en-US" altLang="ja-JP" sz="2000" dirty="0" err="1">
              <a:latin typeface="游ゴシック Light"/>
              <a:ea typeface="游ゴシック Light"/>
            </a:rPr>
            <a:t>cùng</a:t>
          </a:r>
          <a:endParaRPr kumimoji="1" lang="ja-JP" altLang="en-US" sz="2000" dirty="0">
            <a:latin typeface="游ゴシック Light"/>
            <a:ea typeface="游ゴシック Light"/>
          </a:endParaRPr>
        </a:p>
      </dgm:t>
    </dgm:pt>
    <dgm:pt modelId="{6CEBB6BB-6ECC-42D3-9365-F3CB55399DA9}" type="sibTrans" cxnId="{CFFFBA86-AAE7-43BD-B0CB-744A84413485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6B981A01-0292-48AE-9AC0-201B23BD9B12}" type="parTrans" cxnId="{CFFFBA86-AAE7-43BD-B0CB-744A84413485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B0D27662-6B27-4BB4-8B67-29E7458B5615}">
      <dgm:prSet phldrT="[テキスト]" custT="1"/>
      <dgm:spPr/>
      <dgm:t>
        <a:bodyPr/>
        <a:lstStyle/>
        <a:p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Chia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sẻ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kế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hoạch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SM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tại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cuộc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họp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khi</a:t>
          </a:r>
          <a:r>
            <a:rPr kumimoji="1" lang="en-US" altLang="ja-JP" sz="20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ra </a:t>
          </a:r>
          <a:r>
            <a:rPr kumimoji="1" lang="en-US" altLang="ja-JP" sz="20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endParaRPr kumimoji="1" lang="ja-JP" altLang="en-US" sz="20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8894D89E-676D-40F8-868B-1F53CDA5D974}" type="sibTrans" cxnId="{EBF3DE6A-39E3-4320-BEA7-D2AD515A33E9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F05CA4B1-509E-47EC-9D43-0868833D53B5}" type="parTrans" cxnId="{EBF3DE6A-39E3-4320-BEA7-D2AD515A33E9}">
      <dgm:prSet/>
      <dgm:spPr/>
      <dgm:t>
        <a:bodyPr/>
        <a:lstStyle/>
        <a:p>
          <a:endParaRPr kumimoji="1" lang="ja-JP" altLang="en-US" sz="20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gm:t>
    </dgm:pt>
    <dgm:pt modelId="{6D8BFE5B-75F5-4318-A745-DEDB47276C50}" type="pres">
      <dgm:prSet presAssocID="{EA88CCAC-F2D6-498F-B89E-A16A7067A1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CACE84-AB1A-41FD-B107-6C8525E9F9FF}" type="pres">
      <dgm:prSet presAssocID="{D1DD0DD4-F5F1-4F97-81EA-E6288F27548E}" presName="composite" presStyleCnt="0"/>
      <dgm:spPr/>
    </dgm:pt>
    <dgm:pt modelId="{5DEE3A76-FA3D-4C7F-BB3E-396A1DA5C969}" type="pres">
      <dgm:prSet presAssocID="{D1DD0DD4-F5F1-4F97-81EA-E6288F27548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C49A0-B846-46B0-8EB6-5499BC6C10E7}" type="pres">
      <dgm:prSet presAssocID="{D1DD0DD4-F5F1-4F97-81EA-E6288F27548E}" presName="parSh" presStyleLbl="node1" presStyleIdx="0" presStyleCnt="4"/>
      <dgm:spPr/>
      <dgm:t>
        <a:bodyPr/>
        <a:lstStyle/>
        <a:p>
          <a:endParaRPr lang="en-US"/>
        </a:p>
      </dgm:t>
    </dgm:pt>
    <dgm:pt modelId="{55B11459-089B-431A-99BD-9DB19ECAC272}" type="pres">
      <dgm:prSet presAssocID="{D1DD0DD4-F5F1-4F97-81EA-E6288F27548E}" presName="desTx" presStyleLbl="fgAcc1" presStyleIdx="0" presStyleCnt="4" custLinFactY="-54160" custLinFactNeighborX="-1666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0B0B1-ADD7-4170-A549-BEBB1FE64AC5}" type="pres">
      <dgm:prSet presAssocID="{F2E286B1-F1C7-42C3-9017-97A806AF097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E64055A-8E62-4339-A13B-ACA0ADB03CB8}" type="pres">
      <dgm:prSet presAssocID="{F2E286B1-F1C7-42C3-9017-97A806AF097F}" presName="connTx" presStyleLbl="sibTrans2D1" presStyleIdx="0" presStyleCnt="3"/>
      <dgm:spPr/>
      <dgm:t>
        <a:bodyPr/>
        <a:lstStyle/>
        <a:p>
          <a:endParaRPr lang="en-US"/>
        </a:p>
      </dgm:t>
    </dgm:pt>
    <dgm:pt modelId="{E20726C2-7BFA-441A-B53E-D7235ED5C577}" type="pres">
      <dgm:prSet presAssocID="{EC8239CE-58FB-4F23-9A42-76324D44DCDF}" presName="composite" presStyleCnt="0"/>
      <dgm:spPr/>
    </dgm:pt>
    <dgm:pt modelId="{7717817A-BA8B-4151-8657-6390C1D25C54}" type="pres">
      <dgm:prSet presAssocID="{EC8239CE-58FB-4F23-9A42-76324D44DCD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F05C8-B02F-449A-BDFC-E444AE55A296}" type="pres">
      <dgm:prSet presAssocID="{EC8239CE-58FB-4F23-9A42-76324D44DCDF}" presName="parSh" presStyleLbl="node1" presStyleIdx="1" presStyleCnt="4"/>
      <dgm:spPr/>
      <dgm:t>
        <a:bodyPr/>
        <a:lstStyle/>
        <a:p>
          <a:endParaRPr lang="en-US"/>
        </a:p>
      </dgm:t>
    </dgm:pt>
    <dgm:pt modelId="{9858B554-148F-4D69-9828-CCEE842C49DA}" type="pres">
      <dgm:prSet presAssocID="{EC8239CE-58FB-4F23-9A42-76324D44DCDF}" presName="desTx" presStyleLbl="fgAcc1" presStyleIdx="1" presStyleCnt="4" custLinFactY="-609" custLinFactNeighborX="-2013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0A025-4DCB-425B-9E35-ACDB6CEFF6F6}" type="pres">
      <dgm:prSet presAssocID="{2AA590B9-A28E-45EC-9AB6-B78138E1399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19C0ED-06DF-47AB-81E5-C3EAE8EB17C8}" type="pres">
      <dgm:prSet presAssocID="{2AA590B9-A28E-45EC-9AB6-B78138E13991}" presName="connTx" presStyleLbl="sibTrans2D1" presStyleIdx="1" presStyleCnt="3"/>
      <dgm:spPr/>
      <dgm:t>
        <a:bodyPr/>
        <a:lstStyle/>
        <a:p>
          <a:endParaRPr lang="en-US"/>
        </a:p>
      </dgm:t>
    </dgm:pt>
    <dgm:pt modelId="{3150EA76-90C2-4731-B549-C88A3AA41701}" type="pres">
      <dgm:prSet presAssocID="{73FDCE28-8A56-4BDB-B936-0F040D90BBCF}" presName="composite" presStyleCnt="0"/>
      <dgm:spPr/>
    </dgm:pt>
    <dgm:pt modelId="{DC6FC826-EFAA-4FF3-A7AE-153617D73799}" type="pres">
      <dgm:prSet presAssocID="{73FDCE28-8A56-4BDB-B936-0F040D90BBCF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AE142-A38C-4F39-94AB-2A405AF4502B}" type="pres">
      <dgm:prSet presAssocID="{73FDCE28-8A56-4BDB-B936-0F040D90BBCF}" presName="parSh" presStyleLbl="node1" presStyleIdx="2" presStyleCnt="4"/>
      <dgm:spPr/>
      <dgm:t>
        <a:bodyPr/>
        <a:lstStyle/>
        <a:p>
          <a:endParaRPr lang="en-US"/>
        </a:p>
      </dgm:t>
    </dgm:pt>
    <dgm:pt modelId="{D0EA4694-1924-4A28-914C-6C50A5A08B26}" type="pres">
      <dgm:prSet presAssocID="{73FDCE28-8A56-4BDB-B936-0F040D90BBCF}" presName="desTx" presStyleLbl="fgAcc1" presStyleIdx="2" presStyleCnt="4" custLinFactY="-49292" custLinFactNeighborX="-2152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B2BBB-4307-45EC-AE73-6E943801C665}" type="pres">
      <dgm:prSet presAssocID="{BBBF1DD0-0E93-4F0D-8AE7-69E2EC8E73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9E1BBBB-17AF-47B0-8CD2-6E315C018EAA}" type="pres">
      <dgm:prSet presAssocID="{BBBF1DD0-0E93-4F0D-8AE7-69E2EC8E7321}" presName="connTx" presStyleLbl="sibTrans2D1" presStyleIdx="2" presStyleCnt="3"/>
      <dgm:spPr/>
      <dgm:t>
        <a:bodyPr/>
        <a:lstStyle/>
        <a:p>
          <a:endParaRPr lang="en-US"/>
        </a:p>
      </dgm:t>
    </dgm:pt>
    <dgm:pt modelId="{414D89CC-6E38-41CB-A13C-7CEDFA948940}" type="pres">
      <dgm:prSet presAssocID="{9A3F36BC-A448-4A00-A48B-2FD4E8B032BF}" presName="composite" presStyleCnt="0"/>
      <dgm:spPr/>
    </dgm:pt>
    <dgm:pt modelId="{2E1B2D0A-1595-4A94-9975-FE6E0FD01667}" type="pres">
      <dgm:prSet presAssocID="{9A3F36BC-A448-4A00-A48B-2FD4E8B032B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BFDF2-755A-4163-9407-187EDEFB1363}" type="pres">
      <dgm:prSet presAssocID="{9A3F36BC-A448-4A00-A48B-2FD4E8B032BF}" presName="parSh" presStyleLbl="node1" presStyleIdx="3" presStyleCnt="4"/>
      <dgm:spPr/>
      <dgm:t>
        <a:bodyPr/>
        <a:lstStyle/>
        <a:p>
          <a:endParaRPr lang="en-US"/>
        </a:p>
      </dgm:t>
    </dgm:pt>
    <dgm:pt modelId="{0C211D6C-507C-4702-B780-AC3A662FE626}" type="pres">
      <dgm:prSet presAssocID="{9A3F36BC-A448-4A00-A48B-2FD4E8B032BF}" presName="desTx" presStyleLbl="fgAcc1" presStyleIdx="3" presStyleCnt="4" custLinFactY="-41178" custLinFactNeighborX="-2221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CDD8C-052B-42A1-8561-72F1573346E4}" type="presOf" srcId="{B0D27662-6B27-4BB4-8B67-29E7458B5615}" destId="{D0EA4694-1924-4A28-914C-6C50A5A08B26}" srcOrd="0" destOrd="1" presId="urn:microsoft.com/office/officeart/2005/8/layout/process3"/>
    <dgm:cxn modelId="{EE586AC8-FFCA-4931-9B55-B6EC689172C3}" type="presOf" srcId="{2AA590B9-A28E-45EC-9AB6-B78138E13991}" destId="{4719C0ED-06DF-47AB-81E5-C3EAE8EB17C8}" srcOrd="1" destOrd="0" presId="urn:microsoft.com/office/officeart/2005/8/layout/process3"/>
    <dgm:cxn modelId="{6BBCF628-FAB7-4EEE-90C1-686AC454F15C}" type="presOf" srcId="{EC8239CE-58FB-4F23-9A42-76324D44DCDF}" destId="{7717817A-BA8B-4151-8657-6390C1D25C54}" srcOrd="0" destOrd="0" presId="urn:microsoft.com/office/officeart/2005/8/layout/process3"/>
    <dgm:cxn modelId="{EE42F07E-43B0-4655-B511-36297F6784E9}" srcId="{D1DD0DD4-F5F1-4F97-81EA-E6288F27548E}" destId="{C566B705-28D2-44DD-82C0-91257B5940D3}" srcOrd="0" destOrd="0" parTransId="{9244B602-5412-48E6-9A80-09E40B1C9B04}" sibTransId="{1A78A61C-E040-4BC5-AE8A-006876BCFF16}"/>
    <dgm:cxn modelId="{C24930E6-C7B3-4317-8AE8-851646A36A56}" type="presOf" srcId="{73FDCE28-8A56-4BDB-B936-0F040D90BBCF}" destId="{FB7AE142-A38C-4F39-94AB-2A405AF4502B}" srcOrd="1" destOrd="0" presId="urn:microsoft.com/office/officeart/2005/8/layout/process3"/>
    <dgm:cxn modelId="{4BA3FDA9-077A-441F-AE45-0466DD12EB21}" type="presOf" srcId="{D5C45274-A388-4955-B0A2-61F82982B3D0}" destId="{D0EA4694-1924-4A28-914C-6C50A5A08B26}" srcOrd="0" destOrd="0" presId="urn:microsoft.com/office/officeart/2005/8/layout/process3"/>
    <dgm:cxn modelId="{9CBF250D-ACC8-44A4-8EBE-D7276F5961BE}" srcId="{EC8239CE-58FB-4F23-9A42-76324D44DCDF}" destId="{DC75191A-09BD-449E-B726-D2F25589AC6D}" srcOrd="0" destOrd="0" parTransId="{7FFC6700-BF02-4A85-9DEE-D919A7D6A325}" sibTransId="{749B7FB7-A94E-4BEE-BF3A-D5ADFC79272F}"/>
    <dgm:cxn modelId="{099611F7-B394-4DB1-A259-E8DC92A29C72}" type="presOf" srcId="{F2E286B1-F1C7-42C3-9017-97A806AF097F}" destId="{2E64055A-8E62-4339-A13B-ACA0ADB03CB8}" srcOrd="1" destOrd="0" presId="urn:microsoft.com/office/officeart/2005/8/layout/process3"/>
    <dgm:cxn modelId="{7E004A1A-164B-460A-AD11-85AB1505A0E2}" type="presOf" srcId="{C566B705-28D2-44DD-82C0-91257B5940D3}" destId="{55B11459-089B-431A-99BD-9DB19ECAC272}" srcOrd="0" destOrd="0" presId="urn:microsoft.com/office/officeart/2005/8/layout/process3"/>
    <dgm:cxn modelId="{EA609FDC-0879-43F0-B3E8-BD8863035241}" type="presOf" srcId="{F2E286B1-F1C7-42C3-9017-97A806AF097F}" destId="{6490B0B1-ADD7-4170-A549-BEBB1FE64AC5}" srcOrd="0" destOrd="0" presId="urn:microsoft.com/office/officeart/2005/8/layout/process3"/>
    <dgm:cxn modelId="{891BA8B8-2BFC-4883-9A22-42576F4BBE83}" type="presOf" srcId="{BBBF1DD0-0E93-4F0D-8AE7-69E2EC8E7321}" destId="{19E1BBBB-17AF-47B0-8CD2-6E315C018EAA}" srcOrd="1" destOrd="0" presId="urn:microsoft.com/office/officeart/2005/8/layout/process3"/>
    <dgm:cxn modelId="{F2BC4236-E399-473A-B0CF-D2EC6F730830}" srcId="{EA88CCAC-F2D6-498F-B89E-A16A7067A1C3}" destId="{EC8239CE-58FB-4F23-9A42-76324D44DCDF}" srcOrd="1" destOrd="0" parTransId="{2E38B167-39FA-4D3A-8D53-B1F5350856B1}" sibTransId="{2AA590B9-A28E-45EC-9AB6-B78138E13991}"/>
    <dgm:cxn modelId="{8EA2840F-1396-47D7-ABC1-5ED61B2A4CC4}" srcId="{EA88CCAC-F2D6-498F-B89E-A16A7067A1C3}" destId="{9A3F36BC-A448-4A00-A48B-2FD4E8B032BF}" srcOrd="3" destOrd="0" parTransId="{B32266B2-34BF-40E6-BFDD-47C34934B28D}" sibTransId="{06218ED7-6AF1-4D61-93AD-26C2729556D9}"/>
    <dgm:cxn modelId="{989DF111-91C0-41B5-9D0A-B5B6757995B5}" type="presOf" srcId="{DC75191A-09BD-449E-B726-D2F25589AC6D}" destId="{9858B554-148F-4D69-9828-CCEE842C49DA}" srcOrd="0" destOrd="0" presId="urn:microsoft.com/office/officeart/2005/8/layout/process3"/>
    <dgm:cxn modelId="{0491DBE8-A3A8-4177-9A4B-1A2D01D933F3}" type="presOf" srcId="{D1DD0DD4-F5F1-4F97-81EA-E6288F27548E}" destId="{5DEE3A76-FA3D-4C7F-BB3E-396A1DA5C969}" srcOrd="0" destOrd="0" presId="urn:microsoft.com/office/officeart/2005/8/layout/process3"/>
    <dgm:cxn modelId="{1AF899ED-14FC-4567-9C1A-627DC8888293}" type="presOf" srcId="{9A3F36BC-A448-4A00-A48B-2FD4E8B032BF}" destId="{2E1B2D0A-1595-4A94-9975-FE6E0FD01667}" srcOrd="0" destOrd="0" presId="urn:microsoft.com/office/officeart/2005/8/layout/process3"/>
    <dgm:cxn modelId="{E2881C08-5256-49B5-BBA5-7DC08E916383}" srcId="{EA88CCAC-F2D6-498F-B89E-A16A7067A1C3}" destId="{73FDCE28-8A56-4BDB-B936-0F040D90BBCF}" srcOrd="2" destOrd="0" parTransId="{3EDC2F66-E855-4506-95ED-30D7ACFEA7F7}" sibTransId="{BBBF1DD0-0E93-4F0D-8AE7-69E2EC8E7321}"/>
    <dgm:cxn modelId="{A593268C-F4DD-438A-890A-65C22F10F10B}" type="presOf" srcId="{EA88CCAC-F2D6-498F-B89E-A16A7067A1C3}" destId="{6D8BFE5B-75F5-4318-A745-DEDB47276C50}" srcOrd="0" destOrd="0" presId="urn:microsoft.com/office/officeart/2005/8/layout/process3"/>
    <dgm:cxn modelId="{A3BFB5E0-922D-4F09-91FF-A3ED55427C21}" srcId="{73FDCE28-8A56-4BDB-B936-0F040D90BBCF}" destId="{D5C45274-A388-4955-B0A2-61F82982B3D0}" srcOrd="0" destOrd="0" parTransId="{26C0BC72-C8A0-49AC-8C84-9E937DBCC60D}" sibTransId="{9F96A34A-795C-4489-86F0-159A5B081193}"/>
    <dgm:cxn modelId="{A71C96ED-301A-468D-8989-377E32E7FD84}" type="presOf" srcId="{73FDCE28-8A56-4BDB-B936-0F040D90BBCF}" destId="{DC6FC826-EFAA-4FF3-A7AE-153617D73799}" srcOrd="0" destOrd="0" presId="urn:microsoft.com/office/officeart/2005/8/layout/process3"/>
    <dgm:cxn modelId="{73BC11F8-7383-462A-A0F4-1FE38EFF690B}" type="presOf" srcId="{2AA590B9-A28E-45EC-9AB6-B78138E13991}" destId="{6820A025-4DCB-425B-9E35-ACDB6CEFF6F6}" srcOrd="0" destOrd="0" presId="urn:microsoft.com/office/officeart/2005/8/layout/process3"/>
    <dgm:cxn modelId="{CD05EC10-0DB9-423B-9BE1-CAACF8555119}" type="presOf" srcId="{E82512F8-0968-4009-801D-D4A00C6D8C3D}" destId="{0C211D6C-507C-4702-B780-AC3A662FE626}" srcOrd="0" destOrd="0" presId="urn:microsoft.com/office/officeart/2005/8/layout/process3"/>
    <dgm:cxn modelId="{73ECB795-B486-40AA-9F39-C9FDA98AB3A8}" srcId="{9A3F36BC-A448-4A00-A48B-2FD4E8B032BF}" destId="{E82512F8-0968-4009-801D-D4A00C6D8C3D}" srcOrd="0" destOrd="0" parTransId="{1086B700-3F7A-4D20-98CF-7E783C879CC9}" sibTransId="{371DE0F3-CF6F-447D-9A18-B161356ABB45}"/>
    <dgm:cxn modelId="{9C9FF672-9BAE-4302-AE36-84434864815C}" type="presOf" srcId="{D1DD0DD4-F5F1-4F97-81EA-E6288F27548E}" destId="{680C49A0-B846-46B0-8EB6-5499BC6C10E7}" srcOrd="1" destOrd="0" presId="urn:microsoft.com/office/officeart/2005/8/layout/process3"/>
    <dgm:cxn modelId="{198D1960-B7BB-4707-B36B-EDA73CF38DCD}" srcId="{EA88CCAC-F2D6-498F-B89E-A16A7067A1C3}" destId="{D1DD0DD4-F5F1-4F97-81EA-E6288F27548E}" srcOrd="0" destOrd="0" parTransId="{326338C7-070E-4A04-AC10-FB2CC5236DB7}" sibTransId="{F2E286B1-F1C7-42C3-9017-97A806AF097F}"/>
    <dgm:cxn modelId="{44D02233-71D0-40D8-A6A9-DAC2AF866ECA}" type="presOf" srcId="{7EC48D94-7F53-4F84-AE42-FA0BDD47647F}" destId="{55B11459-089B-431A-99BD-9DB19ECAC272}" srcOrd="0" destOrd="1" presId="urn:microsoft.com/office/officeart/2005/8/layout/process3"/>
    <dgm:cxn modelId="{675EC567-94AE-47C7-B552-6446C0ED3C49}" type="presOf" srcId="{EC8239CE-58FB-4F23-9A42-76324D44DCDF}" destId="{35EF05C8-B02F-449A-BDFC-E444AE55A296}" srcOrd="1" destOrd="0" presId="urn:microsoft.com/office/officeart/2005/8/layout/process3"/>
    <dgm:cxn modelId="{EBF3DE6A-39E3-4320-BEA7-D2AD515A33E9}" srcId="{73FDCE28-8A56-4BDB-B936-0F040D90BBCF}" destId="{B0D27662-6B27-4BB4-8B67-29E7458B5615}" srcOrd="1" destOrd="0" parTransId="{F05CA4B1-509E-47EC-9D43-0868833D53B5}" sibTransId="{8894D89E-676D-40F8-868B-1F53CDA5D974}"/>
    <dgm:cxn modelId="{CFFFBA86-AAE7-43BD-B0CB-744A84413485}" srcId="{D1DD0DD4-F5F1-4F97-81EA-E6288F27548E}" destId="{7EC48D94-7F53-4F84-AE42-FA0BDD47647F}" srcOrd="1" destOrd="0" parTransId="{6B981A01-0292-48AE-9AC0-201B23BD9B12}" sibTransId="{6CEBB6BB-6ECC-42D3-9365-F3CB55399DA9}"/>
    <dgm:cxn modelId="{3D53A6A3-54B0-4646-8B24-067CF468F817}" type="presOf" srcId="{BBBF1DD0-0E93-4F0D-8AE7-69E2EC8E7321}" destId="{D0DB2BBB-4307-45EC-AE73-6E943801C665}" srcOrd="0" destOrd="0" presId="urn:microsoft.com/office/officeart/2005/8/layout/process3"/>
    <dgm:cxn modelId="{EBDE64D2-5EEF-4ECB-A412-CF6D3689CB43}" type="presOf" srcId="{9A3F36BC-A448-4A00-A48B-2FD4E8B032BF}" destId="{960BFDF2-755A-4163-9407-187EDEFB1363}" srcOrd="1" destOrd="0" presId="urn:microsoft.com/office/officeart/2005/8/layout/process3"/>
    <dgm:cxn modelId="{5C3694C0-39C4-4E9C-A75B-A0E98F8F2DB5}" type="presParOf" srcId="{6D8BFE5B-75F5-4318-A745-DEDB47276C50}" destId="{2CCACE84-AB1A-41FD-B107-6C8525E9F9FF}" srcOrd="0" destOrd="0" presId="urn:microsoft.com/office/officeart/2005/8/layout/process3"/>
    <dgm:cxn modelId="{C991B98A-7A13-4DE3-B0AA-6DF511AE2362}" type="presParOf" srcId="{2CCACE84-AB1A-41FD-B107-6C8525E9F9FF}" destId="{5DEE3A76-FA3D-4C7F-BB3E-396A1DA5C969}" srcOrd="0" destOrd="0" presId="urn:microsoft.com/office/officeart/2005/8/layout/process3"/>
    <dgm:cxn modelId="{5C565B9F-8303-49C1-98A4-845BFAF535A3}" type="presParOf" srcId="{2CCACE84-AB1A-41FD-B107-6C8525E9F9FF}" destId="{680C49A0-B846-46B0-8EB6-5499BC6C10E7}" srcOrd="1" destOrd="0" presId="urn:microsoft.com/office/officeart/2005/8/layout/process3"/>
    <dgm:cxn modelId="{A29A03E6-C130-4F67-822E-2065BF0D8012}" type="presParOf" srcId="{2CCACE84-AB1A-41FD-B107-6C8525E9F9FF}" destId="{55B11459-089B-431A-99BD-9DB19ECAC272}" srcOrd="2" destOrd="0" presId="urn:microsoft.com/office/officeart/2005/8/layout/process3"/>
    <dgm:cxn modelId="{3F9456A5-8F86-4913-A10A-5CDF918F22AB}" type="presParOf" srcId="{6D8BFE5B-75F5-4318-A745-DEDB47276C50}" destId="{6490B0B1-ADD7-4170-A549-BEBB1FE64AC5}" srcOrd="1" destOrd="0" presId="urn:microsoft.com/office/officeart/2005/8/layout/process3"/>
    <dgm:cxn modelId="{0AC26409-EB68-4ED6-B69A-6DD095E0B43B}" type="presParOf" srcId="{6490B0B1-ADD7-4170-A549-BEBB1FE64AC5}" destId="{2E64055A-8E62-4339-A13B-ACA0ADB03CB8}" srcOrd="0" destOrd="0" presId="urn:microsoft.com/office/officeart/2005/8/layout/process3"/>
    <dgm:cxn modelId="{06CA782F-0A04-48BE-9D24-99AC7F4F9FCD}" type="presParOf" srcId="{6D8BFE5B-75F5-4318-A745-DEDB47276C50}" destId="{E20726C2-7BFA-441A-B53E-D7235ED5C577}" srcOrd="2" destOrd="0" presId="urn:microsoft.com/office/officeart/2005/8/layout/process3"/>
    <dgm:cxn modelId="{BC6A3154-0DCD-44C8-85B3-132D5E8ED992}" type="presParOf" srcId="{E20726C2-7BFA-441A-B53E-D7235ED5C577}" destId="{7717817A-BA8B-4151-8657-6390C1D25C54}" srcOrd="0" destOrd="0" presId="urn:microsoft.com/office/officeart/2005/8/layout/process3"/>
    <dgm:cxn modelId="{BCBCC3AE-897B-43D8-BF2C-32437C5A7C5E}" type="presParOf" srcId="{E20726C2-7BFA-441A-B53E-D7235ED5C577}" destId="{35EF05C8-B02F-449A-BDFC-E444AE55A296}" srcOrd="1" destOrd="0" presId="urn:microsoft.com/office/officeart/2005/8/layout/process3"/>
    <dgm:cxn modelId="{BD722932-43CD-4FE8-B68D-A3A201709061}" type="presParOf" srcId="{E20726C2-7BFA-441A-B53E-D7235ED5C577}" destId="{9858B554-148F-4D69-9828-CCEE842C49DA}" srcOrd="2" destOrd="0" presId="urn:microsoft.com/office/officeart/2005/8/layout/process3"/>
    <dgm:cxn modelId="{3E492A77-B535-423F-8F3D-809821E91D06}" type="presParOf" srcId="{6D8BFE5B-75F5-4318-A745-DEDB47276C50}" destId="{6820A025-4DCB-425B-9E35-ACDB6CEFF6F6}" srcOrd="3" destOrd="0" presId="urn:microsoft.com/office/officeart/2005/8/layout/process3"/>
    <dgm:cxn modelId="{EB03F3F7-F12D-49E6-A78E-853F3CC962F3}" type="presParOf" srcId="{6820A025-4DCB-425B-9E35-ACDB6CEFF6F6}" destId="{4719C0ED-06DF-47AB-81E5-C3EAE8EB17C8}" srcOrd="0" destOrd="0" presId="urn:microsoft.com/office/officeart/2005/8/layout/process3"/>
    <dgm:cxn modelId="{BF08B75B-A235-4522-A7CF-EB61DF48E38A}" type="presParOf" srcId="{6D8BFE5B-75F5-4318-A745-DEDB47276C50}" destId="{3150EA76-90C2-4731-B549-C88A3AA41701}" srcOrd="4" destOrd="0" presId="urn:microsoft.com/office/officeart/2005/8/layout/process3"/>
    <dgm:cxn modelId="{F06CD9D5-21C9-408A-8A1F-FD918CB1DF64}" type="presParOf" srcId="{3150EA76-90C2-4731-B549-C88A3AA41701}" destId="{DC6FC826-EFAA-4FF3-A7AE-153617D73799}" srcOrd="0" destOrd="0" presId="urn:microsoft.com/office/officeart/2005/8/layout/process3"/>
    <dgm:cxn modelId="{AE68E2E7-9E3A-4FD4-AB81-66BC607522A5}" type="presParOf" srcId="{3150EA76-90C2-4731-B549-C88A3AA41701}" destId="{FB7AE142-A38C-4F39-94AB-2A405AF4502B}" srcOrd="1" destOrd="0" presId="urn:microsoft.com/office/officeart/2005/8/layout/process3"/>
    <dgm:cxn modelId="{E6198034-1812-4822-AB6F-1981E0AEE32A}" type="presParOf" srcId="{3150EA76-90C2-4731-B549-C88A3AA41701}" destId="{D0EA4694-1924-4A28-914C-6C50A5A08B26}" srcOrd="2" destOrd="0" presId="urn:microsoft.com/office/officeart/2005/8/layout/process3"/>
    <dgm:cxn modelId="{DB4DD03A-21D7-44FD-A663-4A30241C46E0}" type="presParOf" srcId="{6D8BFE5B-75F5-4318-A745-DEDB47276C50}" destId="{D0DB2BBB-4307-45EC-AE73-6E943801C665}" srcOrd="5" destOrd="0" presId="urn:microsoft.com/office/officeart/2005/8/layout/process3"/>
    <dgm:cxn modelId="{2D987706-C68B-4169-93DA-31D9B6421B9A}" type="presParOf" srcId="{D0DB2BBB-4307-45EC-AE73-6E943801C665}" destId="{19E1BBBB-17AF-47B0-8CD2-6E315C018EAA}" srcOrd="0" destOrd="0" presId="urn:microsoft.com/office/officeart/2005/8/layout/process3"/>
    <dgm:cxn modelId="{C22AC837-5D6B-4E5B-80B4-21F503703154}" type="presParOf" srcId="{6D8BFE5B-75F5-4318-A745-DEDB47276C50}" destId="{414D89CC-6E38-41CB-A13C-7CEDFA948940}" srcOrd="6" destOrd="0" presId="urn:microsoft.com/office/officeart/2005/8/layout/process3"/>
    <dgm:cxn modelId="{94A63CF0-25E2-457F-9806-203BE84EF952}" type="presParOf" srcId="{414D89CC-6E38-41CB-A13C-7CEDFA948940}" destId="{2E1B2D0A-1595-4A94-9975-FE6E0FD01667}" srcOrd="0" destOrd="0" presId="urn:microsoft.com/office/officeart/2005/8/layout/process3"/>
    <dgm:cxn modelId="{2B02AF07-E0CB-4F3F-AB68-8203CCE83F94}" type="presParOf" srcId="{414D89CC-6E38-41CB-A13C-7CEDFA948940}" destId="{960BFDF2-755A-4163-9407-187EDEFB1363}" srcOrd="1" destOrd="0" presId="urn:microsoft.com/office/officeart/2005/8/layout/process3"/>
    <dgm:cxn modelId="{230D8BB3-1375-483A-B55F-FFFC795074D1}" type="presParOf" srcId="{414D89CC-6E38-41CB-A13C-7CEDFA948940}" destId="{0C211D6C-507C-4702-B780-AC3A662FE62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F7E1B5-8A35-4982-ACBB-E7A5BE1CFCE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ECE2FF1-CF2E-467C-B2C8-9CCBF62E6273}">
      <dgm:prSet phldrT="[テキスト]"/>
      <dgm:spPr/>
      <dgm:t>
        <a:bodyPr/>
        <a:lstStyle/>
        <a:p>
          <a:r>
            <a:rPr kumimoji="1" lang="en-US" altLang="ja-JP" dirty="0"/>
            <a:t>Triển </a:t>
          </a:r>
          <a:r>
            <a:rPr kumimoji="1" lang="en-US" altLang="ja-JP" dirty="0" err="1"/>
            <a:t>vọng</a:t>
          </a:r>
          <a:r>
            <a:rPr kumimoji="1" lang="en-US" altLang="ja-JP" dirty="0"/>
            <a:t> </a:t>
          </a:r>
          <a:r>
            <a:rPr kumimoji="1" lang="en-US" altLang="ja-JP" dirty="0" err="1"/>
            <a:t>dài</a:t>
          </a:r>
          <a:r>
            <a:rPr kumimoji="1" lang="en-US" altLang="ja-JP" dirty="0"/>
            <a:t> </a:t>
          </a:r>
          <a:r>
            <a:rPr kumimoji="1" lang="en-US" altLang="ja-JP" dirty="0" err="1"/>
            <a:t>hạn</a:t>
          </a:r>
          <a:endParaRPr kumimoji="1" lang="ja-JP" altLang="en-US" dirty="0"/>
        </a:p>
      </dgm:t>
    </dgm:pt>
    <dgm:pt modelId="{6EA49114-AE1A-4F16-AA62-8144B5960FFB}" type="parTrans" cxnId="{F8E93635-426B-4AAC-B40D-80F924CD0300}">
      <dgm:prSet/>
      <dgm:spPr/>
      <dgm:t>
        <a:bodyPr/>
        <a:lstStyle/>
        <a:p>
          <a:endParaRPr kumimoji="1" lang="ja-JP" altLang="en-US"/>
        </a:p>
      </dgm:t>
    </dgm:pt>
    <dgm:pt modelId="{1442CBC7-9BA2-4A4E-B7D8-7996A7AE3328}" type="sibTrans" cxnId="{F8E93635-426B-4AAC-B40D-80F924CD0300}">
      <dgm:prSet/>
      <dgm:spPr/>
      <dgm:t>
        <a:bodyPr/>
        <a:lstStyle/>
        <a:p>
          <a:endParaRPr kumimoji="1" lang="ja-JP" altLang="en-US"/>
        </a:p>
      </dgm:t>
    </dgm:pt>
    <dgm:pt modelId="{0717CE18-FD22-428D-9F40-89515E70E5B2}">
      <dgm:prSet phldrT="[テキスト]"/>
      <dgm:spPr/>
      <dgm:t>
        <a:bodyPr/>
        <a:lstStyle/>
        <a:p>
          <a:r>
            <a:rPr kumimoji="1" lang="en-US" altLang="ja-JP" dirty="0" err="1"/>
            <a:t>Giá</a:t>
          </a:r>
          <a:r>
            <a:rPr kumimoji="1" lang="en-US" altLang="ja-JP" dirty="0"/>
            <a:t> </a:t>
          </a:r>
          <a:r>
            <a:rPr kumimoji="1" lang="en-US" altLang="ja-JP" dirty="0" err="1"/>
            <a:t>trị</a:t>
          </a:r>
          <a:r>
            <a:rPr kumimoji="1" lang="en-US" altLang="ja-JP" dirty="0"/>
            <a:t> </a:t>
          </a:r>
          <a:r>
            <a:rPr kumimoji="1" lang="en-US" altLang="ja-JP" dirty="0" err="1"/>
            <a:t>của</a:t>
          </a:r>
          <a:r>
            <a:rPr kumimoji="1" lang="en-US" altLang="ja-JP" dirty="0"/>
            <a:t> NCT </a:t>
          </a:r>
          <a:r>
            <a:rPr kumimoji="1" lang="en-US" altLang="ja-JP" dirty="0" err="1"/>
            <a:t>và</a:t>
          </a:r>
          <a:r>
            <a:rPr kumimoji="1" lang="en-US" altLang="ja-JP" dirty="0"/>
            <a:t> </a:t>
          </a:r>
          <a:r>
            <a:rPr kumimoji="1" lang="en-US" altLang="ja-JP" dirty="0" err="1"/>
            <a:t>sự</a:t>
          </a:r>
          <a:r>
            <a:rPr kumimoji="1" lang="en-US" altLang="ja-JP" dirty="0"/>
            <a:t> </a:t>
          </a:r>
          <a:r>
            <a:rPr kumimoji="1" lang="en-US" altLang="ja-JP" dirty="0" err="1"/>
            <a:t>thay</a:t>
          </a:r>
          <a:r>
            <a:rPr kumimoji="1" lang="en-US" altLang="ja-JP" dirty="0"/>
            <a:t> </a:t>
          </a:r>
          <a:r>
            <a:rPr kumimoji="1" lang="en-US" altLang="ja-JP" dirty="0" err="1"/>
            <a:t>đổi</a:t>
          </a:r>
          <a:r>
            <a:rPr kumimoji="1" lang="en-US" altLang="ja-JP" dirty="0"/>
            <a:t> </a:t>
          </a:r>
          <a:r>
            <a:rPr kumimoji="1" lang="en-US" altLang="ja-JP" dirty="0" err="1"/>
            <a:t>mô</a:t>
          </a:r>
          <a:r>
            <a:rPr kumimoji="1" lang="en-US" altLang="ja-JP" dirty="0"/>
            <a:t> </a:t>
          </a:r>
          <a:r>
            <a:rPr kumimoji="1" lang="en-US" altLang="ja-JP" dirty="0" err="1"/>
            <a:t>hình</a:t>
          </a:r>
          <a:r>
            <a:rPr kumimoji="1" lang="en-US" altLang="ja-JP" dirty="0"/>
            <a:t> </a:t>
          </a:r>
          <a:r>
            <a:rPr kumimoji="1" lang="en-US" altLang="ja-JP" dirty="0" err="1"/>
            <a:t>xã</a:t>
          </a:r>
          <a:r>
            <a:rPr kumimoji="1" lang="en-US" altLang="ja-JP" dirty="0"/>
            <a:t> </a:t>
          </a:r>
          <a:r>
            <a:rPr kumimoji="1" lang="en-US" altLang="ja-JP" dirty="0" err="1"/>
            <a:t>hội</a:t>
          </a:r>
          <a:endParaRPr kumimoji="1" lang="ja-JP" altLang="en-US" dirty="0"/>
        </a:p>
      </dgm:t>
    </dgm:pt>
    <dgm:pt modelId="{EBE9E11E-BF39-4474-82EB-E5D07F36496D}" type="parTrans" cxnId="{4C101D87-62ED-4D90-83F2-C74197FCAB33}">
      <dgm:prSet/>
      <dgm:spPr/>
      <dgm:t>
        <a:bodyPr/>
        <a:lstStyle/>
        <a:p>
          <a:endParaRPr kumimoji="1" lang="ja-JP" altLang="en-US"/>
        </a:p>
      </dgm:t>
    </dgm:pt>
    <dgm:pt modelId="{B5A6EE58-9DE5-42C0-BFFB-F86A3AC410F1}" type="sibTrans" cxnId="{4C101D87-62ED-4D90-83F2-C74197FCAB33}">
      <dgm:prSet/>
      <dgm:spPr/>
      <dgm:t>
        <a:bodyPr/>
        <a:lstStyle/>
        <a:p>
          <a:endParaRPr kumimoji="1" lang="ja-JP" altLang="en-US"/>
        </a:p>
      </dgm:t>
    </dgm:pt>
    <dgm:pt modelId="{DE949926-55B4-4FCA-8086-F3C8ED90DF67}">
      <dgm:prSet phldrT="[テキスト]"/>
      <dgm:spPr/>
      <dgm:t>
        <a:bodyPr/>
        <a:lstStyle/>
        <a:p>
          <a:r>
            <a:rPr kumimoji="1" lang="en-US" altLang="ja-JP" dirty="0"/>
            <a:t>CBIC </a:t>
          </a:r>
          <a:r>
            <a:rPr kumimoji="1" lang="en-US" altLang="ja-JP" dirty="0" err="1"/>
            <a:t>là</a:t>
          </a:r>
          <a:r>
            <a:rPr kumimoji="1" lang="en-US" altLang="ja-JP" dirty="0"/>
            <a:t> </a:t>
          </a:r>
          <a:r>
            <a:rPr kumimoji="1" lang="en-US" altLang="ja-JP" dirty="0" err="1"/>
            <a:t>một</a:t>
          </a:r>
          <a:r>
            <a:rPr kumimoji="1" lang="en-US" altLang="ja-JP" dirty="0"/>
            <a:t> </a:t>
          </a:r>
          <a:r>
            <a:rPr kumimoji="1" lang="en-US" altLang="ja-JP" dirty="0" err="1"/>
            <a:t>quá</a:t>
          </a:r>
          <a:r>
            <a:rPr kumimoji="1" lang="en-US" altLang="ja-JP" dirty="0"/>
            <a:t> </a:t>
          </a:r>
          <a:r>
            <a:rPr kumimoji="1" lang="en-US" altLang="ja-JP" dirty="0" err="1"/>
            <a:t>trình</a:t>
          </a:r>
          <a:r>
            <a:rPr kumimoji="1" lang="en-US" altLang="ja-JP" dirty="0"/>
            <a:t> </a:t>
          </a:r>
          <a:r>
            <a:rPr kumimoji="1" lang="en-US" altLang="ja-JP" dirty="0" err="1"/>
            <a:t>dân</a:t>
          </a:r>
          <a:r>
            <a:rPr kumimoji="1" lang="en-US" altLang="ja-JP" dirty="0"/>
            <a:t> </a:t>
          </a:r>
          <a:r>
            <a:rPr kumimoji="1" lang="en-US" altLang="ja-JP" dirty="0" err="1"/>
            <a:t>chủ</a:t>
          </a:r>
          <a:r>
            <a:rPr kumimoji="1" lang="en-US" altLang="ja-JP" dirty="0"/>
            <a:t> </a:t>
          </a:r>
          <a:r>
            <a:rPr kumimoji="1" lang="en-US" altLang="ja-JP" dirty="0" err="1"/>
            <a:t>và</a:t>
          </a:r>
          <a:r>
            <a:rPr kumimoji="1" lang="en-US" altLang="ja-JP" dirty="0"/>
            <a:t> tiến </a:t>
          </a:r>
          <a:r>
            <a:rPr kumimoji="1" lang="en-US" altLang="ja-JP" dirty="0" err="1"/>
            <a:t>hóa</a:t>
          </a:r>
          <a:r>
            <a:rPr kumimoji="1" lang="en-US" altLang="ja-JP" dirty="0"/>
            <a:t> </a:t>
          </a:r>
          <a:endParaRPr kumimoji="1" lang="ja-JP" altLang="en-US" dirty="0"/>
        </a:p>
      </dgm:t>
    </dgm:pt>
    <dgm:pt modelId="{201E8CAF-3090-4764-AB4E-2972F743F166}" type="parTrans" cxnId="{6348F628-34DB-455E-847E-189ED75D074D}">
      <dgm:prSet/>
      <dgm:spPr/>
      <dgm:t>
        <a:bodyPr/>
        <a:lstStyle/>
        <a:p>
          <a:endParaRPr kumimoji="1" lang="ja-JP" altLang="en-US"/>
        </a:p>
      </dgm:t>
    </dgm:pt>
    <dgm:pt modelId="{4C2804A1-6CB1-4A49-876C-74C6C9C76C5E}" type="sibTrans" cxnId="{6348F628-34DB-455E-847E-189ED75D074D}">
      <dgm:prSet/>
      <dgm:spPr/>
      <dgm:t>
        <a:bodyPr/>
        <a:lstStyle/>
        <a:p>
          <a:endParaRPr kumimoji="1" lang="ja-JP" altLang="en-US"/>
        </a:p>
      </dgm:t>
    </dgm:pt>
    <dgm:pt modelId="{3402CE32-21D9-410C-9AC7-7D381D1F59BD}">
      <dgm:prSet phldrT="[テキスト]" custT="1"/>
      <dgm:spPr/>
      <dgm:t>
        <a:bodyPr/>
        <a:lstStyle/>
        <a:p>
          <a:r>
            <a:rPr kumimoji="1" lang="en-US" altLang="ja-JP" sz="2200" dirty="0" err="1"/>
            <a:t>Vấn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đề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chính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là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sự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tham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gia</a:t>
          </a:r>
          <a:r>
            <a:rPr kumimoji="1" lang="en-US" altLang="ja-JP" sz="2200" dirty="0"/>
            <a:t>, chia </a:t>
          </a:r>
          <a:r>
            <a:rPr kumimoji="1" lang="en-US" altLang="ja-JP" sz="2200" dirty="0" err="1"/>
            <a:t>sẻ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tầm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nhìn</a:t>
          </a:r>
          <a:r>
            <a:rPr kumimoji="1" lang="en-US" altLang="ja-JP" sz="2200" dirty="0"/>
            <a:t>, </a:t>
          </a:r>
          <a:r>
            <a:rPr kumimoji="1" lang="en-US" altLang="ja-JP" sz="2200" dirty="0" err="1"/>
            <a:t>lãnh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đạo</a:t>
          </a:r>
          <a:r>
            <a:rPr kumimoji="1" lang="en-US" altLang="ja-JP" sz="2200" dirty="0"/>
            <a:t>, </a:t>
          </a:r>
          <a:r>
            <a:rPr kumimoji="1" lang="en-US" altLang="ja-JP" sz="2200" dirty="0" err="1"/>
            <a:t>và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linh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hoạt</a:t>
          </a:r>
          <a:r>
            <a:rPr kumimoji="1" lang="en-US" altLang="ja-JP" sz="2200" dirty="0"/>
            <a:t>. CBIC </a:t>
          </a:r>
          <a:r>
            <a:rPr kumimoji="1" lang="en-US" altLang="ja-JP" sz="2200" dirty="0" err="1"/>
            <a:t>đang</a:t>
          </a:r>
          <a:r>
            <a:rPr kumimoji="1" lang="en-US" altLang="ja-JP" sz="2200" dirty="0"/>
            <a:t> tiến </a:t>
          </a:r>
          <a:r>
            <a:rPr kumimoji="1" lang="en-US" altLang="ja-JP" sz="2200" dirty="0" err="1"/>
            <a:t>tới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một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xã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hội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hòa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nhập</a:t>
          </a:r>
          <a:r>
            <a:rPr kumimoji="1" lang="en-US" altLang="ja-JP" sz="2200" dirty="0"/>
            <a:t>.</a:t>
          </a:r>
          <a:endParaRPr kumimoji="1" lang="ja-JP" altLang="en-US" sz="2200" dirty="0"/>
        </a:p>
      </dgm:t>
    </dgm:pt>
    <dgm:pt modelId="{90583428-F4F8-4AE9-A79D-A1FD4F34B0C6}" type="parTrans" cxnId="{5C125751-E327-419C-80D3-F45577E490B1}">
      <dgm:prSet/>
      <dgm:spPr/>
      <dgm:t>
        <a:bodyPr/>
        <a:lstStyle/>
        <a:p>
          <a:endParaRPr kumimoji="1" lang="ja-JP" altLang="en-US"/>
        </a:p>
      </dgm:t>
    </dgm:pt>
    <dgm:pt modelId="{9986BCF5-3246-46A8-96DF-6E6EB505365A}" type="sibTrans" cxnId="{5C125751-E327-419C-80D3-F45577E490B1}">
      <dgm:prSet/>
      <dgm:spPr/>
      <dgm:t>
        <a:bodyPr/>
        <a:lstStyle/>
        <a:p>
          <a:endParaRPr kumimoji="1" lang="ja-JP" altLang="en-US"/>
        </a:p>
      </dgm:t>
    </dgm:pt>
    <dgm:pt modelId="{63B1702C-0FDC-4C80-8F9B-37469A61E863}">
      <dgm:prSet phldrT="[テキスト]"/>
      <dgm:spPr/>
      <dgm:t>
        <a:bodyPr/>
        <a:lstStyle/>
        <a:p>
          <a:r>
            <a:rPr kumimoji="1" lang="en-US" altLang="ja-JP" dirty="0" err="1"/>
            <a:t>Trao</a:t>
          </a:r>
          <a:r>
            <a:rPr kumimoji="1" lang="en-US" altLang="ja-JP" dirty="0"/>
            <a:t> </a:t>
          </a:r>
          <a:r>
            <a:rPr kumimoji="1" lang="en-US" altLang="ja-JP" dirty="0" err="1"/>
            <a:t>quyền</a:t>
          </a:r>
          <a:r>
            <a:rPr kumimoji="1" lang="en-US" altLang="ja-JP" dirty="0"/>
            <a:t> </a:t>
          </a:r>
          <a:r>
            <a:rPr kumimoji="1" lang="en-US" altLang="ja-JP" dirty="0" err="1"/>
            <a:t>cho</a:t>
          </a:r>
          <a:r>
            <a:rPr kumimoji="1" lang="en-US" altLang="ja-JP" dirty="0"/>
            <a:t> NCT</a:t>
          </a:r>
          <a:endParaRPr kumimoji="1" lang="ja-JP" altLang="en-US" dirty="0"/>
        </a:p>
      </dgm:t>
    </dgm:pt>
    <dgm:pt modelId="{66476654-7D10-4A66-8B99-98206A34E25A}" type="parTrans" cxnId="{0B8D8CBC-BF50-41D4-A43E-F6E53CD9F06E}">
      <dgm:prSet/>
      <dgm:spPr/>
      <dgm:t>
        <a:bodyPr/>
        <a:lstStyle/>
        <a:p>
          <a:endParaRPr kumimoji="1" lang="ja-JP" altLang="en-US"/>
        </a:p>
      </dgm:t>
    </dgm:pt>
    <dgm:pt modelId="{C9AB355F-68F9-4589-889B-D86E328D5E3D}" type="sibTrans" cxnId="{0B8D8CBC-BF50-41D4-A43E-F6E53CD9F06E}">
      <dgm:prSet/>
      <dgm:spPr/>
      <dgm:t>
        <a:bodyPr/>
        <a:lstStyle/>
        <a:p>
          <a:endParaRPr kumimoji="1" lang="ja-JP" altLang="en-US"/>
        </a:p>
      </dgm:t>
    </dgm:pt>
    <dgm:pt modelId="{81AE89AB-06A8-42BA-B577-65C93FA39602}">
      <dgm:prSet phldrT="[テキスト]" custT="1"/>
      <dgm:spPr/>
      <dgm:t>
        <a:bodyPr/>
        <a:lstStyle/>
        <a:p>
          <a:r>
            <a:rPr kumimoji="1" lang="en-US" altLang="ja-JP" sz="2200" dirty="0" err="1"/>
            <a:t>Xây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dựng</a:t>
          </a:r>
          <a:r>
            <a:rPr kumimoji="1" lang="en-US" altLang="ja-JP" sz="2200" dirty="0"/>
            <a:t> các </a:t>
          </a:r>
          <a:r>
            <a:rPr kumimoji="1" lang="en-US" altLang="ja-JP" sz="2200" dirty="0" err="1"/>
            <a:t>chính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sách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tào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diện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với</a:t>
          </a:r>
          <a:r>
            <a:rPr kumimoji="1" lang="en-US" altLang="ja-JP" sz="2200" dirty="0"/>
            <a:t> triển </a:t>
          </a:r>
          <a:r>
            <a:rPr kumimoji="1" lang="en-US" altLang="ja-JP" sz="2200" dirty="0" err="1"/>
            <a:t>vọng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dài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hạn</a:t>
          </a:r>
          <a:r>
            <a:rPr kumimoji="1" lang="en-US" altLang="ja-JP" sz="2200" dirty="0"/>
            <a:t>.</a:t>
          </a:r>
          <a:endParaRPr kumimoji="1" lang="ja-JP" altLang="en-US" sz="2200" dirty="0"/>
        </a:p>
      </dgm:t>
    </dgm:pt>
    <dgm:pt modelId="{A2E448F8-CBCA-473E-8EB8-E37D55A0FAB6}" type="parTrans" cxnId="{DEA5B74E-0D59-4F5C-98EA-46F3D453CA1F}">
      <dgm:prSet/>
      <dgm:spPr/>
      <dgm:t>
        <a:bodyPr/>
        <a:lstStyle/>
        <a:p>
          <a:endParaRPr kumimoji="1" lang="ja-JP" altLang="en-US"/>
        </a:p>
      </dgm:t>
    </dgm:pt>
    <dgm:pt modelId="{ABB5BC75-9715-4ABE-A121-289B19CC980F}" type="sibTrans" cxnId="{DEA5B74E-0D59-4F5C-98EA-46F3D453CA1F}">
      <dgm:prSet/>
      <dgm:spPr/>
      <dgm:t>
        <a:bodyPr/>
        <a:lstStyle/>
        <a:p>
          <a:endParaRPr kumimoji="1" lang="ja-JP" altLang="en-US"/>
        </a:p>
      </dgm:t>
    </dgm:pt>
    <dgm:pt modelId="{42E0ADCE-2AEF-4B29-A5CE-9C432FB231F9}">
      <dgm:prSet phldrT="[テキスト]" custT="1"/>
      <dgm:spPr/>
      <dgm:t>
        <a:bodyPr/>
        <a:lstStyle/>
        <a:p>
          <a:r>
            <a:rPr kumimoji="1" lang="en-US" altLang="ja-JP" sz="2200" dirty="0" err="1"/>
            <a:t>Hình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thành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một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cộng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đồng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tôn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trọng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giá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trị</a:t>
          </a:r>
          <a:r>
            <a:rPr kumimoji="1" lang="en-US" altLang="ja-JP" sz="2200" dirty="0"/>
            <a:t> NCT.</a:t>
          </a:r>
          <a:endParaRPr kumimoji="1" lang="ja-JP" altLang="en-US" sz="2200" dirty="0"/>
        </a:p>
      </dgm:t>
    </dgm:pt>
    <dgm:pt modelId="{722F7EC2-AB6C-44C1-BDFC-27B7D695AF62}" type="parTrans" cxnId="{4484EB37-9F92-4C62-B914-513DF7025A27}">
      <dgm:prSet/>
      <dgm:spPr/>
      <dgm:t>
        <a:bodyPr/>
        <a:lstStyle/>
        <a:p>
          <a:endParaRPr kumimoji="1" lang="ja-JP" altLang="en-US"/>
        </a:p>
      </dgm:t>
    </dgm:pt>
    <dgm:pt modelId="{854C0347-F14E-42EF-8E6B-59F37F387C0C}" type="sibTrans" cxnId="{4484EB37-9F92-4C62-B914-513DF7025A27}">
      <dgm:prSet/>
      <dgm:spPr/>
      <dgm:t>
        <a:bodyPr/>
        <a:lstStyle/>
        <a:p>
          <a:endParaRPr kumimoji="1" lang="ja-JP" altLang="en-US"/>
        </a:p>
      </dgm:t>
    </dgm:pt>
    <dgm:pt modelId="{156DB804-8B9B-452E-B863-55480BC1AF32}">
      <dgm:prSet phldrT="[テキスト]" custT="1"/>
      <dgm:spPr/>
      <dgm:t>
        <a:bodyPr/>
        <a:lstStyle/>
        <a:p>
          <a:r>
            <a:rPr kumimoji="1" lang="en-US" altLang="ja-JP" sz="2200" dirty="0"/>
            <a:t>NCT </a:t>
          </a:r>
          <a:r>
            <a:rPr kumimoji="1" lang="en-US" altLang="ja-JP" sz="2200" dirty="0" err="1"/>
            <a:t>có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thể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tự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hỗ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trợ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mình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và</a:t>
          </a:r>
          <a:r>
            <a:rPr kumimoji="1" lang="en-US" altLang="ja-JP" sz="2200" dirty="0"/>
            <a:t> người </a:t>
          </a:r>
          <a:r>
            <a:rPr kumimoji="1" lang="en-US" altLang="ja-JP" sz="2200" dirty="0" err="1"/>
            <a:t>khác</a:t>
          </a:r>
          <a:r>
            <a:rPr kumimoji="1" lang="en-US" altLang="ja-JP" sz="2200" dirty="0"/>
            <a:t>.</a:t>
          </a:r>
          <a:endParaRPr kumimoji="1" lang="ja-JP" altLang="en-US" sz="2200" dirty="0"/>
        </a:p>
      </dgm:t>
    </dgm:pt>
    <dgm:pt modelId="{9CE5B622-7C0A-4375-80E7-20BD0EE1DB88}" type="parTrans" cxnId="{D9A1F21D-C40E-4E66-A32B-63F957926FE5}">
      <dgm:prSet/>
      <dgm:spPr/>
      <dgm:t>
        <a:bodyPr/>
        <a:lstStyle/>
        <a:p>
          <a:endParaRPr kumimoji="1" lang="ja-JP" altLang="en-US"/>
        </a:p>
      </dgm:t>
    </dgm:pt>
    <dgm:pt modelId="{2D1DE102-45A5-4492-AE62-5F94043F9E62}" type="sibTrans" cxnId="{D9A1F21D-C40E-4E66-A32B-63F957926FE5}">
      <dgm:prSet/>
      <dgm:spPr/>
      <dgm:t>
        <a:bodyPr/>
        <a:lstStyle/>
        <a:p>
          <a:endParaRPr kumimoji="1" lang="ja-JP" altLang="en-US"/>
        </a:p>
      </dgm:t>
    </dgm:pt>
    <dgm:pt modelId="{82112BCD-1A84-4B24-AA8E-49F1BDA08E74}">
      <dgm:prSet phldrT="[テキスト]"/>
      <dgm:spPr/>
      <dgm:t>
        <a:bodyPr/>
        <a:lstStyle/>
        <a:p>
          <a:r>
            <a:rPr kumimoji="1" lang="en-US" altLang="ja-JP" dirty="0"/>
            <a:t>Các </a:t>
          </a:r>
          <a:r>
            <a:rPr kumimoji="1" lang="en-US" altLang="ja-JP" dirty="0" err="1"/>
            <a:t>hệ</a:t>
          </a:r>
          <a:r>
            <a:rPr kumimoji="1" lang="en-US" altLang="ja-JP" dirty="0"/>
            <a:t> </a:t>
          </a:r>
          <a:r>
            <a:rPr kumimoji="1" lang="en-US" altLang="ja-JP" dirty="0" err="1"/>
            <a:t>thống</a:t>
          </a:r>
          <a:r>
            <a:rPr kumimoji="1" lang="en-US" altLang="ja-JP" dirty="0"/>
            <a:t> </a:t>
          </a:r>
          <a:r>
            <a:rPr kumimoji="1" lang="en-US" altLang="ja-JP" dirty="0" err="1"/>
            <a:t>hành</a:t>
          </a:r>
          <a:r>
            <a:rPr kumimoji="1" lang="en-US" altLang="ja-JP" dirty="0"/>
            <a:t> </a:t>
          </a:r>
          <a:r>
            <a:rPr kumimoji="1" lang="en-US" altLang="ja-JP" dirty="0" err="1"/>
            <a:t>chính</a:t>
          </a:r>
          <a:r>
            <a:rPr kumimoji="1" lang="en-US" altLang="ja-JP" dirty="0"/>
            <a:t> </a:t>
          </a:r>
          <a:r>
            <a:rPr kumimoji="1" lang="en-US" altLang="ja-JP" dirty="0" err="1"/>
            <a:t>nhất</a:t>
          </a:r>
          <a:r>
            <a:rPr kumimoji="1" lang="en-US" altLang="ja-JP" dirty="0"/>
            <a:t> </a:t>
          </a:r>
          <a:r>
            <a:rPr kumimoji="1" lang="en-US" altLang="ja-JP" dirty="0" err="1"/>
            <a:t>quán</a:t>
          </a:r>
          <a:r>
            <a:rPr kumimoji="1" lang="en-US" altLang="ja-JP" dirty="0"/>
            <a:t> </a:t>
          </a:r>
          <a:r>
            <a:rPr kumimoji="1" lang="en-US" altLang="ja-JP" dirty="0" err="1"/>
            <a:t>với</a:t>
          </a:r>
          <a:r>
            <a:rPr kumimoji="1" lang="en-US" altLang="ja-JP" dirty="0"/>
            <a:t> CBIC</a:t>
          </a:r>
          <a:endParaRPr kumimoji="1" lang="ja-JP" altLang="en-US" dirty="0"/>
        </a:p>
      </dgm:t>
    </dgm:pt>
    <dgm:pt modelId="{5F69CF5B-91B3-4CA2-BE64-4A4A4EB7BE28}" type="parTrans" cxnId="{F84E9B1C-F54A-4C5E-A5D7-D2CBF0A2E6F2}">
      <dgm:prSet/>
      <dgm:spPr/>
      <dgm:t>
        <a:bodyPr/>
        <a:lstStyle/>
        <a:p>
          <a:endParaRPr kumimoji="1" lang="ja-JP" altLang="en-US"/>
        </a:p>
      </dgm:t>
    </dgm:pt>
    <dgm:pt modelId="{B973F5D7-9EAA-4045-BBAE-E71493CA5D87}" type="sibTrans" cxnId="{F84E9B1C-F54A-4C5E-A5D7-D2CBF0A2E6F2}">
      <dgm:prSet/>
      <dgm:spPr/>
      <dgm:t>
        <a:bodyPr/>
        <a:lstStyle/>
        <a:p>
          <a:endParaRPr kumimoji="1" lang="ja-JP" altLang="en-US"/>
        </a:p>
      </dgm:t>
    </dgm:pt>
    <dgm:pt modelId="{0640F865-C356-4B1D-B23D-17EBC3010270}">
      <dgm:prSet phldrT="[テキスト]"/>
      <dgm:spPr/>
      <dgm:t>
        <a:bodyPr/>
        <a:lstStyle/>
        <a:p>
          <a:r>
            <a:rPr kumimoji="1" lang="en-US" altLang="ja-JP" dirty="0" err="1"/>
            <a:t>Tầm</a:t>
          </a:r>
          <a:r>
            <a:rPr kumimoji="1" lang="en-US" altLang="ja-JP" dirty="0"/>
            <a:t> </a:t>
          </a:r>
          <a:r>
            <a:rPr kumimoji="1" lang="en-US" altLang="ja-JP" dirty="0" err="1"/>
            <a:t>quan</a:t>
          </a:r>
          <a:r>
            <a:rPr kumimoji="1" lang="en-US" altLang="ja-JP" dirty="0"/>
            <a:t> </a:t>
          </a:r>
          <a:r>
            <a:rPr kumimoji="1" lang="en-US" altLang="ja-JP" dirty="0" err="1"/>
            <a:t>trọng</a:t>
          </a:r>
          <a:r>
            <a:rPr kumimoji="1" lang="en-US" altLang="ja-JP" dirty="0"/>
            <a:t> </a:t>
          </a:r>
          <a:r>
            <a:rPr kumimoji="1" lang="en-US" altLang="ja-JP" dirty="0" err="1"/>
            <a:t>của</a:t>
          </a:r>
          <a:r>
            <a:rPr kumimoji="1" lang="en-US" altLang="ja-JP" dirty="0"/>
            <a:t> các dịch vụ </a:t>
          </a:r>
          <a:r>
            <a:rPr kumimoji="1" lang="en-US" altLang="ja-JP" dirty="0" err="1"/>
            <a:t>chính</a:t>
          </a:r>
          <a:r>
            <a:rPr kumimoji="1" lang="en-US" altLang="ja-JP" dirty="0"/>
            <a:t> </a:t>
          </a:r>
          <a:r>
            <a:rPr kumimoji="1" lang="en-US" altLang="ja-JP" dirty="0" err="1"/>
            <a:t>thức</a:t>
          </a:r>
          <a:r>
            <a:rPr kumimoji="1" lang="en-US" altLang="ja-JP" dirty="0"/>
            <a:t> </a:t>
          </a:r>
          <a:endParaRPr kumimoji="1" lang="ja-JP" altLang="en-US" dirty="0"/>
        </a:p>
      </dgm:t>
    </dgm:pt>
    <dgm:pt modelId="{BF3188E8-E538-4055-930E-17DFA6D82959}" type="parTrans" cxnId="{C30D4F28-92D7-4E1D-ACF0-732F70247A8D}">
      <dgm:prSet/>
      <dgm:spPr/>
      <dgm:t>
        <a:bodyPr/>
        <a:lstStyle/>
        <a:p>
          <a:endParaRPr kumimoji="1" lang="ja-JP" altLang="en-US"/>
        </a:p>
      </dgm:t>
    </dgm:pt>
    <dgm:pt modelId="{B7AD3837-7390-4BAC-9323-8E4DFAF7D5A1}" type="sibTrans" cxnId="{C30D4F28-92D7-4E1D-ACF0-732F70247A8D}">
      <dgm:prSet/>
      <dgm:spPr/>
      <dgm:t>
        <a:bodyPr/>
        <a:lstStyle/>
        <a:p>
          <a:endParaRPr kumimoji="1" lang="ja-JP" altLang="en-US"/>
        </a:p>
      </dgm:t>
    </dgm:pt>
    <dgm:pt modelId="{B35CACF9-9E62-4EF5-89D2-2EC70205D30B}">
      <dgm:prSet phldrT="[テキスト]" custT="1"/>
      <dgm:spPr/>
      <dgm:t>
        <a:bodyPr/>
        <a:lstStyle/>
        <a:p>
          <a:r>
            <a:rPr kumimoji="1" lang="en-US" altLang="ja-JP" sz="2200" dirty="0" err="1"/>
            <a:t>Thiết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kế</a:t>
          </a:r>
          <a:r>
            <a:rPr kumimoji="1" lang="en-US" altLang="ja-JP" sz="2200" dirty="0"/>
            <a:t> các </a:t>
          </a:r>
          <a:r>
            <a:rPr kumimoji="1" lang="en-US" altLang="ja-JP" sz="2200" dirty="0" err="1"/>
            <a:t>hệ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thống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hành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chính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linh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hoạt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đáp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ứng</a:t>
          </a:r>
          <a:r>
            <a:rPr kumimoji="1" lang="en-US" altLang="ja-JP" sz="2200" dirty="0"/>
            <a:t> CBIC.</a:t>
          </a:r>
          <a:endParaRPr kumimoji="1" lang="ja-JP" altLang="en-US" sz="2200" dirty="0"/>
        </a:p>
      </dgm:t>
    </dgm:pt>
    <dgm:pt modelId="{0DC89E6B-82B3-4FF3-8493-AEACA483BFA6}" type="parTrans" cxnId="{37210329-9033-418E-84FF-954170F6C52F}">
      <dgm:prSet/>
      <dgm:spPr/>
      <dgm:t>
        <a:bodyPr/>
        <a:lstStyle/>
        <a:p>
          <a:endParaRPr kumimoji="1" lang="ja-JP" altLang="en-US"/>
        </a:p>
      </dgm:t>
    </dgm:pt>
    <dgm:pt modelId="{5CAF91EF-46A9-46B8-9BB3-16F04F8F6A75}" type="sibTrans" cxnId="{37210329-9033-418E-84FF-954170F6C52F}">
      <dgm:prSet/>
      <dgm:spPr/>
      <dgm:t>
        <a:bodyPr/>
        <a:lstStyle/>
        <a:p>
          <a:endParaRPr kumimoji="1" lang="ja-JP" altLang="en-US"/>
        </a:p>
      </dgm:t>
    </dgm:pt>
    <dgm:pt modelId="{57621968-1624-4FFD-95EE-A507AD49E509}">
      <dgm:prSet phldrT="[テキスト]" custT="1"/>
      <dgm:spPr/>
      <dgm:t>
        <a:bodyPr/>
        <a:lstStyle/>
        <a:p>
          <a:r>
            <a:rPr kumimoji="1" lang="en-US" altLang="ja-JP" sz="2200" dirty="0" err="1"/>
            <a:t>Chăm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sóc</a:t>
          </a:r>
          <a:r>
            <a:rPr kumimoji="1" lang="en-US" altLang="ja-JP" sz="2200" dirty="0"/>
            <a:t> y </a:t>
          </a:r>
          <a:r>
            <a:rPr kumimoji="1" lang="en-US" altLang="ja-JP" sz="2200" dirty="0" err="1"/>
            <a:t>tế</a:t>
          </a:r>
          <a:r>
            <a:rPr kumimoji="1" lang="en-US" altLang="ja-JP" sz="2200" dirty="0"/>
            <a:t>, an </a:t>
          </a:r>
          <a:r>
            <a:rPr kumimoji="1" lang="en-US" altLang="ja-JP" sz="2200" dirty="0" err="1"/>
            <a:t>sinh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thu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nhập</a:t>
          </a:r>
          <a:r>
            <a:rPr kumimoji="1" lang="en-US" altLang="ja-JP" sz="2200" dirty="0"/>
            <a:t>, dịch vụ </a:t>
          </a:r>
          <a:r>
            <a:rPr kumimoji="1" lang="en-US" altLang="ja-JP" sz="2200" dirty="0" err="1"/>
            <a:t>chuyên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môn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là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cơ</a:t>
          </a:r>
          <a:r>
            <a:rPr kumimoji="1" lang="en-US" altLang="ja-JP" sz="2200" dirty="0"/>
            <a:t> </a:t>
          </a:r>
          <a:r>
            <a:rPr kumimoji="1" lang="en-US" altLang="ja-JP" sz="2200" dirty="0" err="1"/>
            <a:t>bản</a:t>
          </a:r>
          <a:r>
            <a:rPr kumimoji="1" lang="en-US" altLang="ja-JP" sz="2200" dirty="0"/>
            <a:t>.</a:t>
          </a:r>
          <a:endParaRPr kumimoji="1" lang="ja-JP" altLang="en-US" sz="2200" dirty="0"/>
        </a:p>
      </dgm:t>
    </dgm:pt>
    <dgm:pt modelId="{04DD2897-A74E-4E78-BA72-FFA23A506F44}" type="parTrans" cxnId="{4B53EB99-C82D-4FDB-A8F5-772C0ECC626A}">
      <dgm:prSet/>
      <dgm:spPr/>
      <dgm:t>
        <a:bodyPr/>
        <a:lstStyle/>
        <a:p>
          <a:endParaRPr kumimoji="1" lang="ja-JP" altLang="en-US"/>
        </a:p>
      </dgm:t>
    </dgm:pt>
    <dgm:pt modelId="{04232BBF-5546-4607-8477-69CA19DEFF62}" type="sibTrans" cxnId="{4B53EB99-C82D-4FDB-A8F5-772C0ECC626A}">
      <dgm:prSet/>
      <dgm:spPr/>
      <dgm:t>
        <a:bodyPr/>
        <a:lstStyle/>
        <a:p>
          <a:endParaRPr kumimoji="1" lang="ja-JP" altLang="en-US"/>
        </a:p>
      </dgm:t>
    </dgm:pt>
    <dgm:pt modelId="{81ACAB92-479E-4C7E-AA29-C2D9301DCA9F}" type="pres">
      <dgm:prSet presAssocID="{03F7E1B5-8A35-4982-ACBB-E7A5BE1CF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A3736D-4F92-4196-9FD2-A431CBA652C2}" type="pres">
      <dgm:prSet presAssocID="{5ECE2FF1-CF2E-467C-B2C8-9CCBF62E6273}" presName="linNode" presStyleCnt="0"/>
      <dgm:spPr/>
    </dgm:pt>
    <dgm:pt modelId="{F2E6EC62-8CF1-4EE4-B50B-D90E931BAB6C}" type="pres">
      <dgm:prSet presAssocID="{5ECE2FF1-CF2E-467C-B2C8-9CCBF62E6273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DB97B-9AF2-42D5-A08C-CC4FD30F6496}" type="pres">
      <dgm:prSet presAssocID="{5ECE2FF1-CF2E-467C-B2C8-9CCBF62E6273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68C8B-56A2-4B3B-AB26-0CAAEA9797AD}" type="pres">
      <dgm:prSet presAssocID="{1442CBC7-9BA2-4A4E-B7D8-7996A7AE3328}" presName="sp" presStyleCnt="0"/>
      <dgm:spPr/>
    </dgm:pt>
    <dgm:pt modelId="{A2DFB626-4906-411D-B4E2-EEAC0E406C93}" type="pres">
      <dgm:prSet presAssocID="{0717CE18-FD22-428D-9F40-89515E70E5B2}" presName="linNode" presStyleCnt="0"/>
      <dgm:spPr/>
    </dgm:pt>
    <dgm:pt modelId="{B3F0B218-7B0D-49F8-92D8-A156ACDDA1C0}" type="pres">
      <dgm:prSet presAssocID="{0717CE18-FD22-428D-9F40-89515E70E5B2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86AE4-D525-4DFA-B6D2-04B3A35C51DB}" type="pres">
      <dgm:prSet presAssocID="{0717CE18-FD22-428D-9F40-89515E70E5B2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545BB-58B1-48B1-843E-3F2757DAA480}" type="pres">
      <dgm:prSet presAssocID="{B5A6EE58-9DE5-42C0-BFFB-F86A3AC410F1}" presName="sp" presStyleCnt="0"/>
      <dgm:spPr/>
    </dgm:pt>
    <dgm:pt modelId="{6133E0BE-12D2-4001-9C80-A55D64D3FEF2}" type="pres">
      <dgm:prSet presAssocID="{DE949926-55B4-4FCA-8086-F3C8ED90DF67}" presName="linNode" presStyleCnt="0"/>
      <dgm:spPr/>
    </dgm:pt>
    <dgm:pt modelId="{1FB428F9-C4AE-4C6D-AFA2-79FF86775D41}" type="pres">
      <dgm:prSet presAssocID="{DE949926-55B4-4FCA-8086-F3C8ED90DF6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FB703-68A8-49E2-9A01-6306CF001373}" type="pres">
      <dgm:prSet presAssocID="{DE949926-55B4-4FCA-8086-F3C8ED90DF67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A4CA1-0045-4008-AB84-16CA57E50CF1}" type="pres">
      <dgm:prSet presAssocID="{4C2804A1-6CB1-4A49-876C-74C6C9C76C5E}" presName="sp" presStyleCnt="0"/>
      <dgm:spPr/>
    </dgm:pt>
    <dgm:pt modelId="{D9DF6270-8959-4749-ABB6-545B966CE2C1}" type="pres">
      <dgm:prSet presAssocID="{63B1702C-0FDC-4C80-8F9B-37469A61E863}" presName="linNode" presStyleCnt="0"/>
      <dgm:spPr/>
    </dgm:pt>
    <dgm:pt modelId="{B603DC27-A603-44DE-B198-0AD061F27E1F}" type="pres">
      <dgm:prSet presAssocID="{63B1702C-0FDC-4C80-8F9B-37469A61E863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9F4E07-D2BD-451A-A6A9-5535B4F23DCF}" type="pres">
      <dgm:prSet presAssocID="{63B1702C-0FDC-4C80-8F9B-37469A61E863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D0B82-BBD9-4637-BB06-ACD72EB787F3}" type="pres">
      <dgm:prSet presAssocID="{C9AB355F-68F9-4589-889B-D86E328D5E3D}" presName="sp" presStyleCnt="0"/>
      <dgm:spPr/>
    </dgm:pt>
    <dgm:pt modelId="{3F6E0ED9-A971-484B-9580-649896ACD3B9}" type="pres">
      <dgm:prSet presAssocID="{82112BCD-1A84-4B24-AA8E-49F1BDA08E74}" presName="linNode" presStyleCnt="0"/>
      <dgm:spPr/>
    </dgm:pt>
    <dgm:pt modelId="{EBF82CE6-A6F0-48D2-B16F-A5B253716C10}" type="pres">
      <dgm:prSet presAssocID="{82112BCD-1A84-4B24-AA8E-49F1BDA08E74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D88A5-7EAB-4D85-A189-7431A792B099}" type="pres">
      <dgm:prSet presAssocID="{82112BCD-1A84-4B24-AA8E-49F1BDA08E74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AFF53-3013-4340-A2B5-7A4AF8ACADFD}" type="pres">
      <dgm:prSet presAssocID="{B973F5D7-9EAA-4045-BBAE-E71493CA5D87}" presName="sp" presStyleCnt="0"/>
      <dgm:spPr/>
    </dgm:pt>
    <dgm:pt modelId="{C93C8E41-A5BF-41A9-BDE5-A3F40D31F2CA}" type="pres">
      <dgm:prSet presAssocID="{0640F865-C356-4B1D-B23D-17EBC3010270}" presName="linNode" presStyleCnt="0"/>
      <dgm:spPr/>
    </dgm:pt>
    <dgm:pt modelId="{4490F3F4-1331-49D4-BB16-CA87B9EBDE73}" type="pres">
      <dgm:prSet presAssocID="{0640F865-C356-4B1D-B23D-17EBC3010270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F796E-118A-4395-A9C7-598DFF0AA190}" type="pres">
      <dgm:prSet presAssocID="{0640F865-C356-4B1D-B23D-17EBC3010270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10329-9033-418E-84FF-954170F6C52F}" srcId="{82112BCD-1A84-4B24-AA8E-49F1BDA08E74}" destId="{B35CACF9-9E62-4EF5-89D2-2EC70205D30B}" srcOrd="0" destOrd="0" parTransId="{0DC89E6B-82B3-4FF3-8493-AEACA483BFA6}" sibTransId="{5CAF91EF-46A9-46B8-9BB3-16F04F8F6A75}"/>
    <dgm:cxn modelId="{0B8D8CBC-BF50-41D4-A43E-F6E53CD9F06E}" srcId="{03F7E1B5-8A35-4982-ACBB-E7A5BE1CFCE2}" destId="{63B1702C-0FDC-4C80-8F9B-37469A61E863}" srcOrd="3" destOrd="0" parTransId="{66476654-7D10-4A66-8B99-98206A34E25A}" sibTransId="{C9AB355F-68F9-4589-889B-D86E328D5E3D}"/>
    <dgm:cxn modelId="{C30D4F28-92D7-4E1D-ACF0-732F70247A8D}" srcId="{03F7E1B5-8A35-4982-ACBB-E7A5BE1CFCE2}" destId="{0640F865-C356-4B1D-B23D-17EBC3010270}" srcOrd="5" destOrd="0" parTransId="{BF3188E8-E538-4055-930E-17DFA6D82959}" sibTransId="{B7AD3837-7390-4BAC-9323-8E4DFAF7D5A1}"/>
    <dgm:cxn modelId="{15158303-4833-4C54-945E-80945A44DDFE}" type="presOf" srcId="{81AE89AB-06A8-42BA-B577-65C93FA39602}" destId="{441DB97B-9AF2-42D5-A08C-CC4FD30F6496}" srcOrd="0" destOrd="0" presId="urn:microsoft.com/office/officeart/2005/8/layout/vList5"/>
    <dgm:cxn modelId="{F26D101C-1F11-487A-AB17-FDA69C06C69E}" type="presOf" srcId="{B35CACF9-9E62-4EF5-89D2-2EC70205D30B}" destId="{861D88A5-7EAB-4D85-A189-7431A792B099}" srcOrd="0" destOrd="0" presId="urn:microsoft.com/office/officeart/2005/8/layout/vList5"/>
    <dgm:cxn modelId="{4461A4AB-D735-441A-8852-7C8BC45B6E70}" type="presOf" srcId="{03F7E1B5-8A35-4982-ACBB-E7A5BE1CFCE2}" destId="{81ACAB92-479E-4C7E-AA29-C2D9301DCA9F}" srcOrd="0" destOrd="0" presId="urn:microsoft.com/office/officeart/2005/8/layout/vList5"/>
    <dgm:cxn modelId="{4B53EB99-C82D-4FDB-A8F5-772C0ECC626A}" srcId="{0640F865-C356-4B1D-B23D-17EBC3010270}" destId="{57621968-1624-4FFD-95EE-A507AD49E509}" srcOrd="0" destOrd="0" parTransId="{04DD2897-A74E-4E78-BA72-FFA23A506F44}" sibTransId="{04232BBF-5546-4607-8477-69CA19DEFF62}"/>
    <dgm:cxn modelId="{5C125751-E327-419C-80D3-F45577E490B1}" srcId="{DE949926-55B4-4FCA-8086-F3C8ED90DF67}" destId="{3402CE32-21D9-410C-9AC7-7D381D1F59BD}" srcOrd="0" destOrd="0" parTransId="{90583428-F4F8-4AE9-A79D-A1FD4F34B0C6}" sibTransId="{9986BCF5-3246-46A8-96DF-6E6EB505365A}"/>
    <dgm:cxn modelId="{B1E5A067-3C9D-4E36-B36E-A82D5E13716D}" type="presOf" srcId="{57621968-1624-4FFD-95EE-A507AD49E509}" destId="{380F796E-118A-4395-A9C7-598DFF0AA190}" srcOrd="0" destOrd="0" presId="urn:microsoft.com/office/officeart/2005/8/layout/vList5"/>
    <dgm:cxn modelId="{10B6B990-B09A-42C6-AE85-6A7850196A3D}" type="presOf" srcId="{5ECE2FF1-CF2E-467C-B2C8-9CCBF62E6273}" destId="{F2E6EC62-8CF1-4EE4-B50B-D90E931BAB6C}" srcOrd="0" destOrd="0" presId="urn:microsoft.com/office/officeart/2005/8/layout/vList5"/>
    <dgm:cxn modelId="{9C10A985-5DB8-4808-883F-FC6F9D583B4C}" type="presOf" srcId="{DE949926-55B4-4FCA-8086-F3C8ED90DF67}" destId="{1FB428F9-C4AE-4C6D-AFA2-79FF86775D41}" srcOrd="0" destOrd="0" presId="urn:microsoft.com/office/officeart/2005/8/layout/vList5"/>
    <dgm:cxn modelId="{5B6A87FB-7BB5-4B3F-96F2-2827225585CB}" type="presOf" srcId="{156DB804-8B9B-452E-B863-55480BC1AF32}" destId="{5B9F4E07-D2BD-451A-A6A9-5535B4F23DCF}" srcOrd="0" destOrd="0" presId="urn:microsoft.com/office/officeart/2005/8/layout/vList5"/>
    <dgm:cxn modelId="{4C101D87-62ED-4D90-83F2-C74197FCAB33}" srcId="{03F7E1B5-8A35-4982-ACBB-E7A5BE1CFCE2}" destId="{0717CE18-FD22-428D-9F40-89515E70E5B2}" srcOrd="1" destOrd="0" parTransId="{EBE9E11E-BF39-4474-82EB-E5D07F36496D}" sibTransId="{B5A6EE58-9DE5-42C0-BFFB-F86A3AC410F1}"/>
    <dgm:cxn modelId="{DEA5B74E-0D59-4F5C-98EA-46F3D453CA1F}" srcId="{5ECE2FF1-CF2E-467C-B2C8-9CCBF62E6273}" destId="{81AE89AB-06A8-42BA-B577-65C93FA39602}" srcOrd="0" destOrd="0" parTransId="{A2E448F8-CBCA-473E-8EB8-E37D55A0FAB6}" sibTransId="{ABB5BC75-9715-4ABE-A121-289B19CC980F}"/>
    <dgm:cxn modelId="{F7EF0280-FBFE-40BF-8795-FF83073F4E4D}" type="presOf" srcId="{0717CE18-FD22-428D-9F40-89515E70E5B2}" destId="{B3F0B218-7B0D-49F8-92D8-A156ACDDA1C0}" srcOrd="0" destOrd="0" presId="urn:microsoft.com/office/officeart/2005/8/layout/vList5"/>
    <dgm:cxn modelId="{A8F20AEC-D624-4EF6-B9EE-CA92C93BCD4A}" type="presOf" srcId="{0640F865-C356-4B1D-B23D-17EBC3010270}" destId="{4490F3F4-1331-49D4-BB16-CA87B9EBDE73}" srcOrd="0" destOrd="0" presId="urn:microsoft.com/office/officeart/2005/8/layout/vList5"/>
    <dgm:cxn modelId="{A177A082-8458-44B0-8A99-505AB569F5E6}" type="presOf" srcId="{3402CE32-21D9-410C-9AC7-7D381D1F59BD}" destId="{93BFB703-68A8-49E2-9A01-6306CF001373}" srcOrd="0" destOrd="0" presId="urn:microsoft.com/office/officeart/2005/8/layout/vList5"/>
    <dgm:cxn modelId="{A5CF8E8B-AE2B-447A-B989-83269F7993A3}" type="presOf" srcId="{42E0ADCE-2AEF-4B29-A5CE-9C432FB231F9}" destId="{01C86AE4-D525-4DFA-B6D2-04B3A35C51DB}" srcOrd="0" destOrd="0" presId="urn:microsoft.com/office/officeart/2005/8/layout/vList5"/>
    <dgm:cxn modelId="{D9A1F21D-C40E-4E66-A32B-63F957926FE5}" srcId="{63B1702C-0FDC-4C80-8F9B-37469A61E863}" destId="{156DB804-8B9B-452E-B863-55480BC1AF32}" srcOrd="0" destOrd="0" parTransId="{9CE5B622-7C0A-4375-80E7-20BD0EE1DB88}" sibTransId="{2D1DE102-45A5-4492-AE62-5F94043F9E62}"/>
    <dgm:cxn modelId="{7659A16E-B196-4CE7-8ADF-60419D97753E}" type="presOf" srcId="{63B1702C-0FDC-4C80-8F9B-37469A61E863}" destId="{B603DC27-A603-44DE-B198-0AD061F27E1F}" srcOrd="0" destOrd="0" presId="urn:microsoft.com/office/officeart/2005/8/layout/vList5"/>
    <dgm:cxn modelId="{4484EB37-9F92-4C62-B914-513DF7025A27}" srcId="{0717CE18-FD22-428D-9F40-89515E70E5B2}" destId="{42E0ADCE-2AEF-4B29-A5CE-9C432FB231F9}" srcOrd="0" destOrd="0" parTransId="{722F7EC2-AB6C-44C1-BDFC-27B7D695AF62}" sibTransId="{854C0347-F14E-42EF-8E6B-59F37F387C0C}"/>
    <dgm:cxn modelId="{6348F628-34DB-455E-847E-189ED75D074D}" srcId="{03F7E1B5-8A35-4982-ACBB-E7A5BE1CFCE2}" destId="{DE949926-55B4-4FCA-8086-F3C8ED90DF67}" srcOrd="2" destOrd="0" parTransId="{201E8CAF-3090-4764-AB4E-2972F743F166}" sibTransId="{4C2804A1-6CB1-4A49-876C-74C6C9C76C5E}"/>
    <dgm:cxn modelId="{F84E9B1C-F54A-4C5E-A5D7-D2CBF0A2E6F2}" srcId="{03F7E1B5-8A35-4982-ACBB-E7A5BE1CFCE2}" destId="{82112BCD-1A84-4B24-AA8E-49F1BDA08E74}" srcOrd="4" destOrd="0" parTransId="{5F69CF5B-91B3-4CA2-BE64-4A4A4EB7BE28}" sibTransId="{B973F5D7-9EAA-4045-BBAE-E71493CA5D87}"/>
    <dgm:cxn modelId="{FFDC2013-423A-4EBE-8A29-6D7900769937}" type="presOf" srcId="{82112BCD-1A84-4B24-AA8E-49F1BDA08E74}" destId="{EBF82CE6-A6F0-48D2-B16F-A5B253716C10}" srcOrd="0" destOrd="0" presId="urn:microsoft.com/office/officeart/2005/8/layout/vList5"/>
    <dgm:cxn modelId="{F8E93635-426B-4AAC-B40D-80F924CD0300}" srcId="{03F7E1B5-8A35-4982-ACBB-E7A5BE1CFCE2}" destId="{5ECE2FF1-CF2E-467C-B2C8-9CCBF62E6273}" srcOrd="0" destOrd="0" parTransId="{6EA49114-AE1A-4F16-AA62-8144B5960FFB}" sibTransId="{1442CBC7-9BA2-4A4E-B7D8-7996A7AE3328}"/>
    <dgm:cxn modelId="{3D589C81-D945-47A8-A177-D993469D7AF6}" type="presParOf" srcId="{81ACAB92-479E-4C7E-AA29-C2D9301DCA9F}" destId="{67A3736D-4F92-4196-9FD2-A431CBA652C2}" srcOrd="0" destOrd="0" presId="urn:microsoft.com/office/officeart/2005/8/layout/vList5"/>
    <dgm:cxn modelId="{54AE9BA5-2DD7-47FE-8C12-D65B6A3FB8EA}" type="presParOf" srcId="{67A3736D-4F92-4196-9FD2-A431CBA652C2}" destId="{F2E6EC62-8CF1-4EE4-B50B-D90E931BAB6C}" srcOrd="0" destOrd="0" presId="urn:microsoft.com/office/officeart/2005/8/layout/vList5"/>
    <dgm:cxn modelId="{A2176519-ACAD-42DE-9E71-FB0220E5D289}" type="presParOf" srcId="{67A3736D-4F92-4196-9FD2-A431CBA652C2}" destId="{441DB97B-9AF2-42D5-A08C-CC4FD30F6496}" srcOrd="1" destOrd="0" presId="urn:microsoft.com/office/officeart/2005/8/layout/vList5"/>
    <dgm:cxn modelId="{4A0B4316-9AB2-4463-BB2D-81F15845A493}" type="presParOf" srcId="{81ACAB92-479E-4C7E-AA29-C2D9301DCA9F}" destId="{3C568C8B-56A2-4B3B-AB26-0CAAEA9797AD}" srcOrd="1" destOrd="0" presId="urn:microsoft.com/office/officeart/2005/8/layout/vList5"/>
    <dgm:cxn modelId="{A52F2A0F-2F79-4951-A584-84F410A5CA77}" type="presParOf" srcId="{81ACAB92-479E-4C7E-AA29-C2D9301DCA9F}" destId="{A2DFB626-4906-411D-B4E2-EEAC0E406C93}" srcOrd="2" destOrd="0" presId="urn:microsoft.com/office/officeart/2005/8/layout/vList5"/>
    <dgm:cxn modelId="{3999F79C-C5B0-4BBC-BA09-7E62DB08403D}" type="presParOf" srcId="{A2DFB626-4906-411D-B4E2-EEAC0E406C93}" destId="{B3F0B218-7B0D-49F8-92D8-A156ACDDA1C0}" srcOrd="0" destOrd="0" presId="urn:microsoft.com/office/officeart/2005/8/layout/vList5"/>
    <dgm:cxn modelId="{79FCA422-8FDF-4CFA-B600-6DE117101881}" type="presParOf" srcId="{A2DFB626-4906-411D-B4E2-EEAC0E406C93}" destId="{01C86AE4-D525-4DFA-B6D2-04B3A35C51DB}" srcOrd="1" destOrd="0" presId="urn:microsoft.com/office/officeart/2005/8/layout/vList5"/>
    <dgm:cxn modelId="{143E27EA-AC60-4F8B-829D-6007AFBB6A72}" type="presParOf" srcId="{81ACAB92-479E-4C7E-AA29-C2D9301DCA9F}" destId="{FFE545BB-58B1-48B1-843E-3F2757DAA480}" srcOrd="3" destOrd="0" presId="urn:microsoft.com/office/officeart/2005/8/layout/vList5"/>
    <dgm:cxn modelId="{A7198C22-C808-4E49-996C-0511E3556461}" type="presParOf" srcId="{81ACAB92-479E-4C7E-AA29-C2D9301DCA9F}" destId="{6133E0BE-12D2-4001-9C80-A55D64D3FEF2}" srcOrd="4" destOrd="0" presId="urn:microsoft.com/office/officeart/2005/8/layout/vList5"/>
    <dgm:cxn modelId="{D8790452-B2FB-4262-B872-D20405821C9A}" type="presParOf" srcId="{6133E0BE-12D2-4001-9C80-A55D64D3FEF2}" destId="{1FB428F9-C4AE-4C6D-AFA2-79FF86775D41}" srcOrd="0" destOrd="0" presId="urn:microsoft.com/office/officeart/2005/8/layout/vList5"/>
    <dgm:cxn modelId="{05C3CB04-EC14-4863-B960-653F2124490E}" type="presParOf" srcId="{6133E0BE-12D2-4001-9C80-A55D64D3FEF2}" destId="{93BFB703-68A8-49E2-9A01-6306CF001373}" srcOrd="1" destOrd="0" presId="urn:microsoft.com/office/officeart/2005/8/layout/vList5"/>
    <dgm:cxn modelId="{A6345C42-F744-4909-B7E9-2F68D065CA52}" type="presParOf" srcId="{81ACAB92-479E-4C7E-AA29-C2D9301DCA9F}" destId="{CDFA4CA1-0045-4008-AB84-16CA57E50CF1}" srcOrd="5" destOrd="0" presId="urn:microsoft.com/office/officeart/2005/8/layout/vList5"/>
    <dgm:cxn modelId="{33648C94-9892-47E5-B787-5F4765C12C04}" type="presParOf" srcId="{81ACAB92-479E-4C7E-AA29-C2D9301DCA9F}" destId="{D9DF6270-8959-4749-ABB6-545B966CE2C1}" srcOrd="6" destOrd="0" presId="urn:microsoft.com/office/officeart/2005/8/layout/vList5"/>
    <dgm:cxn modelId="{7B88D5C8-5DD5-48EF-B77F-4439CC9246E5}" type="presParOf" srcId="{D9DF6270-8959-4749-ABB6-545B966CE2C1}" destId="{B603DC27-A603-44DE-B198-0AD061F27E1F}" srcOrd="0" destOrd="0" presId="urn:microsoft.com/office/officeart/2005/8/layout/vList5"/>
    <dgm:cxn modelId="{29B9E360-ABB1-4CB3-8DD8-A36FAC3288E0}" type="presParOf" srcId="{D9DF6270-8959-4749-ABB6-545B966CE2C1}" destId="{5B9F4E07-D2BD-451A-A6A9-5535B4F23DCF}" srcOrd="1" destOrd="0" presId="urn:microsoft.com/office/officeart/2005/8/layout/vList5"/>
    <dgm:cxn modelId="{2CD1FDA4-59C1-4810-A318-D4D5433A83DA}" type="presParOf" srcId="{81ACAB92-479E-4C7E-AA29-C2D9301DCA9F}" destId="{BDAD0B82-BBD9-4637-BB06-ACD72EB787F3}" srcOrd="7" destOrd="0" presId="urn:microsoft.com/office/officeart/2005/8/layout/vList5"/>
    <dgm:cxn modelId="{AD0B3663-3148-45E0-AA8A-4320FE158DEF}" type="presParOf" srcId="{81ACAB92-479E-4C7E-AA29-C2D9301DCA9F}" destId="{3F6E0ED9-A971-484B-9580-649896ACD3B9}" srcOrd="8" destOrd="0" presId="urn:microsoft.com/office/officeart/2005/8/layout/vList5"/>
    <dgm:cxn modelId="{BDF5F56A-295E-4A86-AB0D-C34E8419596D}" type="presParOf" srcId="{3F6E0ED9-A971-484B-9580-649896ACD3B9}" destId="{EBF82CE6-A6F0-48D2-B16F-A5B253716C10}" srcOrd="0" destOrd="0" presId="urn:microsoft.com/office/officeart/2005/8/layout/vList5"/>
    <dgm:cxn modelId="{255DEF4D-1353-4A76-9360-6AB36BE37E80}" type="presParOf" srcId="{3F6E0ED9-A971-484B-9580-649896ACD3B9}" destId="{861D88A5-7EAB-4D85-A189-7431A792B099}" srcOrd="1" destOrd="0" presId="urn:microsoft.com/office/officeart/2005/8/layout/vList5"/>
    <dgm:cxn modelId="{9913369A-685C-40F5-9869-99455D3067CF}" type="presParOf" srcId="{81ACAB92-479E-4C7E-AA29-C2D9301DCA9F}" destId="{F74AFF53-3013-4340-A2B5-7A4AF8ACADFD}" srcOrd="9" destOrd="0" presId="urn:microsoft.com/office/officeart/2005/8/layout/vList5"/>
    <dgm:cxn modelId="{DA68AA9C-3E4C-4840-8C28-A166E2161224}" type="presParOf" srcId="{81ACAB92-479E-4C7E-AA29-C2D9301DCA9F}" destId="{C93C8E41-A5BF-41A9-BDE5-A3F40D31F2CA}" srcOrd="10" destOrd="0" presId="urn:microsoft.com/office/officeart/2005/8/layout/vList5"/>
    <dgm:cxn modelId="{7E2AAD9F-F1FC-42AA-9292-14328A422562}" type="presParOf" srcId="{C93C8E41-A5BF-41A9-BDE5-A3F40D31F2CA}" destId="{4490F3F4-1331-49D4-BB16-CA87B9EBDE73}" srcOrd="0" destOrd="0" presId="urn:microsoft.com/office/officeart/2005/8/layout/vList5"/>
    <dgm:cxn modelId="{2229C07D-C01D-4527-AD1D-464401B9A66F}" type="presParOf" srcId="{C93C8E41-A5BF-41A9-BDE5-A3F40D31F2CA}" destId="{380F796E-118A-4395-A9C7-598DFF0AA1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23877-98CE-423E-ADF1-ECF3A045F358}">
      <dsp:nvSpPr>
        <dsp:cNvPr id="0" name=""/>
        <dsp:cNvSpPr/>
      </dsp:nvSpPr>
      <dsp:spPr>
        <a:xfrm>
          <a:off x="754403" y="0"/>
          <a:ext cx="8549909" cy="1955716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1699B-4437-41D6-A186-BD0F18E43D59}">
      <dsp:nvSpPr>
        <dsp:cNvPr id="0" name=""/>
        <dsp:cNvSpPr/>
      </dsp:nvSpPr>
      <dsp:spPr>
        <a:xfrm>
          <a:off x="158640" y="586714"/>
          <a:ext cx="3017615" cy="78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 err="1"/>
            <a:t>Đau</a:t>
          </a:r>
          <a:r>
            <a:rPr kumimoji="1" lang="en-US" altLang="ja-JP" sz="3200" kern="1200" dirty="0"/>
            <a:t> </a:t>
          </a:r>
          <a:r>
            <a:rPr kumimoji="1" lang="en-US" altLang="ja-JP" sz="3200" kern="1200" dirty="0" err="1"/>
            <a:t>ốm</a:t>
          </a:r>
          <a:r>
            <a:rPr kumimoji="1" lang="en-US" altLang="ja-JP" sz="3200" kern="1200" dirty="0"/>
            <a:t> </a:t>
          </a:r>
          <a:r>
            <a:rPr kumimoji="1" lang="en-US" altLang="ja-JP" sz="3200" kern="1200" dirty="0" err="1"/>
            <a:t>cấp</a:t>
          </a:r>
          <a:r>
            <a:rPr kumimoji="1" lang="en-US" altLang="ja-JP" sz="3200" kern="1200" dirty="0"/>
            <a:t> </a:t>
          </a:r>
          <a:endParaRPr kumimoji="1" lang="ja-JP" altLang="en-US" sz="3200" kern="1200" dirty="0"/>
        </a:p>
      </dsp:txBody>
      <dsp:txXfrm>
        <a:off x="196828" y="624902"/>
        <a:ext cx="2941239" cy="705910"/>
      </dsp:txXfrm>
    </dsp:sp>
    <dsp:sp modelId="{BFF63CDD-7553-48A1-92F7-BB6AC5CDE979}">
      <dsp:nvSpPr>
        <dsp:cNvPr id="0" name=""/>
        <dsp:cNvSpPr/>
      </dsp:nvSpPr>
      <dsp:spPr>
        <a:xfrm>
          <a:off x="3520550" y="586714"/>
          <a:ext cx="3017615" cy="78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 err="1"/>
            <a:t>Bệnh</a:t>
          </a:r>
          <a:r>
            <a:rPr kumimoji="1" lang="en-US" altLang="ja-JP" sz="3200" kern="1200" dirty="0"/>
            <a:t> </a:t>
          </a:r>
          <a:r>
            <a:rPr kumimoji="1" lang="en-US" altLang="ja-JP" sz="3200" kern="1200" dirty="0" err="1"/>
            <a:t>mãn</a:t>
          </a:r>
          <a:r>
            <a:rPr kumimoji="1" lang="en-US" altLang="ja-JP" sz="3200" kern="1200" dirty="0"/>
            <a:t> </a:t>
          </a:r>
          <a:r>
            <a:rPr kumimoji="1" lang="en-US" altLang="ja-JP" sz="3200" kern="1200" dirty="0" err="1"/>
            <a:t>tính</a:t>
          </a:r>
          <a:endParaRPr kumimoji="1" lang="ja-JP" altLang="en-US" sz="3200" kern="1200" dirty="0"/>
        </a:p>
      </dsp:txBody>
      <dsp:txXfrm>
        <a:off x="3558738" y="624902"/>
        <a:ext cx="2941239" cy="705910"/>
      </dsp:txXfrm>
    </dsp:sp>
    <dsp:sp modelId="{38179B3C-AED6-4501-AE8F-E6744AF6C557}">
      <dsp:nvSpPr>
        <dsp:cNvPr id="0" name=""/>
        <dsp:cNvSpPr/>
      </dsp:nvSpPr>
      <dsp:spPr>
        <a:xfrm>
          <a:off x="6882461" y="586714"/>
          <a:ext cx="3017615" cy="78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 err="1"/>
            <a:t>Hoàn</a:t>
          </a:r>
          <a:r>
            <a:rPr kumimoji="1" lang="en-US" altLang="ja-JP" sz="3200" kern="1200" dirty="0"/>
            <a:t> </a:t>
          </a:r>
          <a:r>
            <a:rPr kumimoji="1" lang="en-US" altLang="ja-JP" sz="3200" kern="1200" dirty="0" err="1"/>
            <a:t>cảnh</a:t>
          </a:r>
          <a:endParaRPr kumimoji="1" lang="ja-JP" altLang="en-US" sz="3200" kern="1200" dirty="0"/>
        </a:p>
      </dsp:txBody>
      <dsp:txXfrm>
        <a:off x="6920649" y="624902"/>
        <a:ext cx="2941239" cy="705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B78EC-E10C-4BE1-BA17-439F722DE6ED}">
      <dsp:nvSpPr>
        <dsp:cNvPr id="0" name=""/>
        <dsp:cNvSpPr/>
      </dsp:nvSpPr>
      <dsp:spPr>
        <a:xfrm>
          <a:off x="722512" y="0"/>
          <a:ext cx="8613690" cy="2213809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EBA83-4FE1-4446-893F-03DC15995AC4}">
      <dsp:nvSpPr>
        <dsp:cNvPr id="0" name=""/>
        <dsp:cNvSpPr/>
      </dsp:nvSpPr>
      <dsp:spPr>
        <a:xfrm>
          <a:off x="122" y="664142"/>
          <a:ext cx="4906570" cy="885523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600" kern="1200" dirty="0" err="1">
              <a:latin typeface="Calibri Light" panose="020F0302020204030204"/>
            </a:rPr>
            <a:t>Sống</a:t>
          </a:r>
          <a:r>
            <a:rPr kumimoji="1" lang="en-US" altLang="ja-JP" sz="2600" kern="1200" dirty="0">
              <a:latin typeface="Calibri Light" panose="020F0302020204030204"/>
            </a:rPr>
            <a:t> </a:t>
          </a:r>
          <a:r>
            <a:rPr kumimoji="1" lang="en-US" altLang="ja-JP" sz="2600" kern="1200" dirty="0" err="1">
              <a:latin typeface="Calibri Light" panose="020F0302020204030204"/>
            </a:rPr>
            <a:t>với</a:t>
          </a:r>
          <a:r>
            <a:rPr kumimoji="1" lang="en-US" altLang="ja-JP" sz="2600" kern="1200" dirty="0">
              <a:latin typeface="Calibri Light" panose="020F0302020204030204"/>
            </a:rPr>
            <a:t> con </a:t>
          </a:r>
          <a:r>
            <a:rPr kumimoji="1" lang="en-US" altLang="ja-JP" sz="2600" kern="1200" dirty="0" err="1">
              <a:latin typeface="Calibri Light" panose="020F0302020204030204"/>
            </a:rPr>
            <a:t>cái</a:t>
          </a:r>
          <a:r>
            <a:rPr kumimoji="1" lang="en-US" altLang="ja-JP" sz="2600" kern="1200" dirty="0">
              <a:latin typeface="Calibri Light" panose="020F0302020204030204"/>
            </a:rPr>
            <a:t> </a:t>
          </a:r>
          <a:r>
            <a:rPr kumimoji="1" lang="en-US" altLang="ja-JP" sz="2600" kern="1200" dirty="0" err="1">
              <a:latin typeface="Calibri Light" panose="020F0302020204030204"/>
            </a:rPr>
            <a:t>trưởng</a:t>
          </a:r>
          <a:r>
            <a:rPr kumimoji="1" lang="en-US" altLang="ja-JP" sz="2600" kern="1200" dirty="0">
              <a:latin typeface="Calibri Light" panose="020F0302020204030204"/>
            </a:rPr>
            <a:t> </a:t>
          </a:r>
          <a:r>
            <a:rPr kumimoji="1" lang="en-US" altLang="ja-JP" sz="2600" kern="1200" dirty="0" err="1">
              <a:latin typeface="Calibri Light" panose="020F0302020204030204"/>
            </a:rPr>
            <a:t>thành</a:t>
          </a:r>
          <a:endParaRPr kumimoji="1" lang="en-US" altLang="ja-JP" sz="2600" kern="1200" dirty="0"/>
        </a:p>
      </dsp:txBody>
      <dsp:txXfrm>
        <a:off x="43350" y="707370"/>
        <a:ext cx="4820114" cy="799067"/>
      </dsp:txXfrm>
    </dsp:sp>
    <dsp:sp modelId="{3AAB057C-B34D-49F6-88A9-B74B18C7BD0D}">
      <dsp:nvSpPr>
        <dsp:cNvPr id="0" name=""/>
        <dsp:cNvSpPr/>
      </dsp:nvSpPr>
      <dsp:spPr>
        <a:xfrm>
          <a:off x="5152022" y="664142"/>
          <a:ext cx="4906570" cy="885523"/>
        </a:xfrm>
        <a:prstGeom prst="roundRect">
          <a:avLst/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600" kern="1200" dirty="0" err="1"/>
            <a:t>Sống</a:t>
          </a:r>
          <a:r>
            <a:rPr kumimoji="1" lang="en-US" altLang="ja-JP" sz="2600" kern="1200" dirty="0"/>
            <a:t> </a:t>
          </a:r>
          <a:r>
            <a:rPr kumimoji="1" lang="en-US" altLang="ja-JP" sz="2600" kern="1200" dirty="0" err="1"/>
            <a:t>một</a:t>
          </a:r>
          <a:r>
            <a:rPr kumimoji="1" lang="en-US" altLang="ja-JP" sz="2600" kern="1200" dirty="0"/>
            <a:t> </a:t>
          </a:r>
          <a:r>
            <a:rPr kumimoji="1" lang="en-US" altLang="ja-JP" sz="2600" kern="1200" dirty="0" err="1"/>
            <a:t>mình</a:t>
          </a:r>
          <a:r>
            <a:rPr kumimoji="1" lang="en-US" altLang="ja-JP" sz="2600" kern="1200" dirty="0"/>
            <a:t> </a:t>
          </a:r>
          <a:r>
            <a:rPr kumimoji="1" lang="en-US" altLang="ja-JP" sz="2600" kern="1200" dirty="0" err="1"/>
            <a:t>hoặc</a:t>
          </a:r>
          <a:r>
            <a:rPr kumimoji="1" lang="en-US" altLang="ja-JP" sz="2600" kern="1200" dirty="0"/>
            <a:t> </a:t>
          </a:r>
          <a:r>
            <a:rPr kumimoji="1" lang="en-US" altLang="ja-JP" sz="2600" kern="1200" dirty="0" err="1"/>
            <a:t>với</a:t>
          </a:r>
          <a:r>
            <a:rPr kumimoji="1" lang="en-US" altLang="ja-JP" sz="2600" kern="1200" dirty="0"/>
            <a:t> </a:t>
          </a:r>
          <a:r>
            <a:rPr kumimoji="1" lang="en-US" altLang="ja-JP" sz="2600" kern="1200" dirty="0" err="1"/>
            <a:t>vợ</a:t>
          </a:r>
          <a:r>
            <a:rPr kumimoji="1" lang="en-US" altLang="ja-JP" sz="2600" kern="1200" dirty="0"/>
            <a:t>/</a:t>
          </a:r>
          <a:r>
            <a:rPr kumimoji="1" lang="en-US" altLang="ja-JP" sz="2600" kern="1200" dirty="0" err="1"/>
            <a:t>chồng</a:t>
          </a:r>
          <a:endParaRPr kumimoji="1" lang="ja-JP" altLang="en-US" sz="2600" kern="1200" dirty="0"/>
        </a:p>
      </dsp:txBody>
      <dsp:txXfrm>
        <a:off x="5195250" y="707370"/>
        <a:ext cx="4820114" cy="799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205D-3639-45B0-B075-ACC818A5C5C4}">
      <dsp:nvSpPr>
        <dsp:cNvPr id="0" name=""/>
        <dsp:cNvSpPr/>
      </dsp:nvSpPr>
      <dsp:spPr>
        <a:xfrm>
          <a:off x="2345" y="0"/>
          <a:ext cx="2458197" cy="3267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 err="1"/>
            <a:t>Tự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giúp</a:t>
          </a:r>
          <a:r>
            <a:rPr kumimoji="1" lang="en-US" altLang="ja-JP" sz="2800" kern="1200" dirty="0"/>
            <a:t>:</a:t>
          </a:r>
          <a:r>
            <a:rPr kumimoji="1" lang="en-US" altLang="ja-JP" sz="1700" kern="1200" dirty="0"/>
            <a:t> </a:t>
          </a:r>
          <a:r>
            <a:rPr kumimoji="1" lang="en-US" altLang="ja-JP" sz="1700" kern="1200" dirty="0" err="1"/>
            <a:t>Cá</a:t>
          </a:r>
          <a:r>
            <a:rPr kumimoji="1" lang="en-US" altLang="ja-JP" sz="1700" kern="1200" dirty="0"/>
            <a:t> nhân, </a:t>
          </a:r>
          <a:r>
            <a:rPr kumimoji="1" lang="en-US" altLang="ja-JP" sz="1700" kern="1200" dirty="0" err="1"/>
            <a:t>gia</a:t>
          </a:r>
          <a:r>
            <a:rPr kumimoji="1" lang="en-US" altLang="ja-JP" sz="1700" kern="1200" dirty="0"/>
            <a:t> </a:t>
          </a:r>
          <a:r>
            <a:rPr kumimoji="1" lang="en-US" altLang="ja-JP" sz="1700" kern="1200" dirty="0" err="1"/>
            <a:t>đình</a:t>
          </a:r>
          <a:r>
            <a:rPr kumimoji="1" lang="en-US" altLang="ja-JP" sz="1700" kern="1200" dirty="0"/>
            <a:t> </a:t>
          </a:r>
          <a:endParaRPr kumimoji="1" lang="ja-JP" altLang="en-US" sz="1700" kern="1200" dirty="0"/>
        </a:p>
      </dsp:txBody>
      <dsp:txXfrm>
        <a:off x="2345" y="1306872"/>
        <a:ext cx="2458197" cy="1306872"/>
      </dsp:txXfrm>
    </dsp:sp>
    <dsp:sp modelId="{B477F3AA-0EF1-45F5-9F2B-96856BB7D62D}">
      <dsp:nvSpPr>
        <dsp:cNvPr id="0" name=""/>
        <dsp:cNvSpPr/>
      </dsp:nvSpPr>
      <dsp:spPr>
        <a:xfrm>
          <a:off x="687458" y="196030"/>
          <a:ext cx="1087971" cy="1087971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FAB24-2DCF-4744-9B9B-181C5C136698}">
      <dsp:nvSpPr>
        <dsp:cNvPr id="0" name=""/>
        <dsp:cNvSpPr/>
      </dsp:nvSpPr>
      <dsp:spPr>
        <a:xfrm>
          <a:off x="2534288" y="0"/>
          <a:ext cx="2458197" cy="3267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 err="1"/>
            <a:t>Giúp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đỡ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nhau</a:t>
          </a:r>
          <a:r>
            <a:rPr kumimoji="1" lang="en-US" altLang="ja-JP" sz="2800" kern="1200" dirty="0"/>
            <a:t>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700" kern="1200" dirty="0" err="1"/>
            <a:t>Bạn</a:t>
          </a:r>
          <a:r>
            <a:rPr kumimoji="1" lang="en-US" altLang="ja-JP" sz="1700" kern="1200" dirty="0"/>
            <a:t> </a:t>
          </a:r>
          <a:r>
            <a:rPr kumimoji="1" lang="en-US" altLang="ja-JP" sz="1700" kern="1200" dirty="0" err="1"/>
            <a:t>bè</a:t>
          </a:r>
          <a:r>
            <a:rPr kumimoji="1" lang="en-US" altLang="ja-JP" sz="1700" kern="1200" dirty="0"/>
            <a:t>, </a:t>
          </a:r>
          <a:r>
            <a:rPr kumimoji="1" lang="en-US" altLang="ja-JP" sz="1700" kern="1200" dirty="0" err="1"/>
            <a:t>hàng</a:t>
          </a:r>
          <a:r>
            <a:rPr kumimoji="1" lang="en-US" altLang="ja-JP" sz="1700" kern="1200" dirty="0"/>
            <a:t> </a:t>
          </a:r>
          <a:r>
            <a:rPr kumimoji="1" lang="en-US" altLang="ja-JP" sz="1700" kern="1200" dirty="0" err="1"/>
            <a:t>xóm</a:t>
          </a:r>
          <a:endParaRPr kumimoji="1" lang="ja-JP" altLang="en-US" sz="1700" kern="1200" dirty="0"/>
        </a:p>
      </dsp:txBody>
      <dsp:txXfrm>
        <a:off x="2534288" y="1306872"/>
        <a:ext cx="2458197" cy="1306872"/>
      </dsp:txXfrm>
    </dsp:sp>
    <dsp:sp modelId="{70CDD9C7-5094-464E-BC43-7CB9A70AA3F9}">
      <dsp:nvSpPr>
        <dsp:cNvPr id="0" name=""/>
        <dsp:cNvSpPr/>
      </dsp:nvSpPr>
      <dsp:spPr>
        <a:xfrm>
          <a:off x="3219401" y="196030"/>
          <a:ext cx="1087971" cy="1087971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16B74-E0E5-4D18-BC27-958F0FBA8A79}">
      <dsp:nvSpPr>
        <dsp:cNvPr id="0" name=""/>
        <dsp:cNvSpPr/>
      </dsp:nvSpPr>
      <dsp:spPr>
        <a:xfrm>
          <a:off x="5066231" y="0"/>
          <a:ext cx="2458197" cy="3267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Trợ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giúp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đoàn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kết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xã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hội</a:t>
          </a:r>
          <a:r>
            <a:rPr kumimoji="1" lang="en-US" altLang="ja-JP" sz="2800" kern="1200" dirty="0"/>
            <a:t>: </a:t>
          </a:r>
          <a:r>
            <a:rPr kumimoji="1" lang="en-US" altLang="ja-JP" sz="1700" kern="1200" dirty="0" err="1"/>
            <a:t>Bảo</a:t>
          </a:r>
          <a:r>
            <a:rPr kumimoji="1" lang="en-US" altLang="ja-JP" sz="1700" kern="1200" dirty="0"/>
            <a:t> </a:t>
          </a:r>
          <a:r>
            <a:rPr kumimoji="1" lang="en-US" altLang="ja-JP" sz="1700" kern="1200" dirty="0" err="1"/>
            <a:t>hiểm</a:t>
          </a:r>
          <a:r>
            <a:rPr kumimoji="1" lang="en-US" altLang="ja-JP" sz="1700" kern="1200" dirty="0"/>
            <a:t> </a:t>
          </a:r>
          <a:r>
            <a:rPr kumimoji="1" lang="en-US" altLang="ja-JP" sz="1700" kern="1200" dirty="0" err="1"/>
            <a:t>xã</a:t>
          </a:r>
          <a:r>
            <a:rPr kumimoji="1" lang="en-US" altLang="ja-JP" sz="1700" kern="1200" dirty="0"/>
            <a:t> </a:t>
          </a:r>
          <a:r>
            <a:rPr kumimoji="1" lang="en-US" altLang="ja-JP" sz="1700" kern="1200" dirty="0" err="1"/>
            <a:t>hội</a:t>
          </a:r>
          <a:endParaRPr kumimoji="1" lang="ja-JP" altLang="en-US" sz="1700" kern="1200" dirty="0"/>
        </a:p>
      </dsp:txBody>
      <dsp:txXfrm>
        <a:off x="5066231" y="1306872"/>
        <a:ext cx="2458197" cy="1306872"/>
      </dsp:txXfrm>
    </dsp:sp>
    <dsp:sp modelId="{B66D3082-B32D-4546-A733-9A724CFD478B}">
      <dsp:nvSpPr>
        <dsp:cNvPr id="0" name=""/>
        <dsp:cNvSpPr/>
      </dsp:nvSpPr>
      <dsp:spPr>
        <a:xfrm>
          <a:off x="5751344" y="196030"/>
          <a:ext cx="1087971" cy="1087971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BDADA-B0F5-4A55-9104-5C6252A9A78B}">
      <dsp:nvSpPr>
        <dsp:cNvPr id="0" name=""/>
        <dsp:cNvSpPr/>
      </dsp:nvSpPr>
      <dsp:spPr>
        <a:xfrm>
          <a:off x="7598174" y="0"/>
          <a:ext cx="2458197" cy="3267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kern="1200" dirty="0" err="1"/>
            <a:t>Hỗ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trợ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của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chính</a:t>
          </a:r>
          <a:r>
            <a:rPr kumimoji="1" lang="en-US" altLang="ja-JP" sz="2800" kern="1200" dirty="0"/>
            <a:t> </a:t>
          </a:r>
          <a:r>
            <a:rPr kumimoji="1" lang="en-US" altLang="ja-JP" sz="2800" kern="1200" dirty="0" err="1"/>
            <a:t>phủ</a:t>
          </a:r>
          <a:r>
            <a:rPr kumimoji="1" lang="en-US" altLang="ja-JP" sz="2800" kern="1200" dirty="0"/>
            <a:t>: </a:t>
          </a:r>
          <a:r>
            <a:rPr kumimoji="1" lang="en-US" altLang="ja-JP" sz="1900" kern="1200" dirty="0" err="1"/>
            <a:t>Chương</a:t>
          </a:r>
          <a:r>
            <a:rPr kumimoji="1" lang="en-US" altLang="ja-JP" sz="1900" kern="1200" dirty="0"/>
            <a:t> </a:t>
          </a:r>
          <a:r>
            <a:rPr kumimoji="1" lang="en-US" altLang="ja-JP" sz="1900" kern="1200" dirty="0" err="1"/>
            <a:t>trình</a:t>
          </a:r>
          <a:r>
            <a:rPr kumimoji="1" lang="en-US" altLang="ja-JP" sz="1900" kern="1200" dirty="0"/>
            <a:t> </a:t>
          </a:r>
          <a:r>
            <a:rPr kumimoji="1" lang="en-US" altLang="ja-JP" sz="1900" kern="1200" dirty="0" err="1"/>
            <a:t>phúc</a:t>
          </a:r>
          <a:r>
            <a:rPr kumimoji="1" lang="en-US" altLang="ja-JP" sz="1900" kern="1200" dirty="0"/>
            <a:t> </a:t>
          </a:r>
          <a:r>
            <a:rPr kumimoji="1" lang="en-US" altLang="ja-JP" sz="1900" kern="1200" dirty="0" err="1"/>
            <a:t>lợi</a:t>
          </a:r>
          <a:endParaRPr kumimoji="1" lang="ja-JP" altLang="en-US" sz="1900" kern="1200" dirty="0"/>
        </a:p>
      </dsp:txBody>
      <dsp:txXfrm>
        <a:off x="7598174" y="1306872"/>
        <a:ext cx="2458197" cy="1306872"/>
      </dsp:txXfrm>
    </dsp:sp>
    <dsp:sp modelId="{A55678B2-F6C1-4A6A-8F49-B3E0D20164A1}">
      <dsp:nvSpPr>
        <dsp:cNvPr id="0" name=""/>
        <dsp:cNvSpPr/>
      </dsp:nvSpPr>
      <dsp:spPr>
        <a:xfrm>
          <a:off x="8283287" y="196030"/>
          <a:ext cx="1087971" cy="1087971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C18E9-BB0D-47C8-B73B-08E898913166}">
      <dsp:nvSpPr>
        <dsp:cNvPr id="0" name=""/>
        <dsp:cNvSpPr/>
      </dsp:nvSpPr>
      <dsp:spPr>
        <a:xfrm>
          <a:off x="402348" y="2613744"/>
          <a:ext cx="9254019" cy="49007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B2577-31BD-4A23-8225-D144AAF6ED36}">
      <dsp:nvSpPr>
        <dsp:cNvPr id="0" name=""/>
        <dsp:cNvSpPr/>
      </dsp:nvSpPr>
      <dsp:spPr>
        <a:xfrm>
          <a:off x="602" y="484371"/>
          <a:ext cx="2350437" cy="1410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 err="1"/>
            <a:t>Họp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nghiên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cứu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hàng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tháng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của</a:t>
          </a:r>
          <a:r>
            <a:rPr kumimoji="1" lang="en-US" altLang="ja-JP" sz="2000" kern="1200" dirty="0"/>
            <a:t> các </a:t>
          </a:r>
          <a:r>
            <a:rPr kumimoji="1" lang="en-US" altLang="ja-JP" sz="2000" kern="1200" dirty="0" err="1"/>
            <a:t>nhà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cung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cấp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chăm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sóc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sức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khỏe</a:t>
          </a:r>
          <a:r>
            <a:rPr kumimoji="1" lang="en-US" altLang="ja-JP" sz="2000" kern="1200" dirty="0"/>
            <a:t> </a:t>
          </a:r>
          <a:r>
            <a:rPr kumimoji="1" lang="en-US" altLang="ja-JP" sz="2000" kern="1200" dirty="0" err="1"/>
            <a:t>và</a:t>
          </a:r>
          <a:r>
            <a:rPr kumimoji="1" lang="en-US" altLang="ja-JP" sz="2000" kern="1200" dirty="0"/>
            <a:t> LTC</a:t>
          </a:r>
          <a:endParaRPr kumimoji="1" lang="ja-JP" altLang="en-US" sz="2000" kern="1200" dirty="0"/>
        </a:p>
      </dsp:txBody>
      <dsp:txXfrm>
        <a:off x="602" y="484371"/>
        <a:ext cx="2350437" cy="1410262"/>
      </dsp:txXfrm>
    </dsp:sp>
    <dsp:sp modelId="{52E04BC9-6D27-4B6C-81A7-B0DC155D38FE}">
      <dsp:nvSpPr>
        <dsp:cNvPr id="0" name=""/>
        <dsp:cNvSpPr/>
      </dsp:nvSpPr>
      <dsp:spPr>
        <a:xfrm>
          <a:off x="2586084" y="484371"/>
          <a:ext cx="2350437" cy="1410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/>
            <a:t>Lộ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trình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phản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biện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hợp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tác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dựa</a:t>
          </a:r>
          <a:r>
            <a:rPr kumimoji="1" lang="en-US" altLang="ja-JP" sz="2400" kern="1200" dirty="0"/>
            <a:t> trên </a:t>
          </a:r>
          <a:r>
            <a:rPr kumimoji="1" lang="en-US" altLang="ja-JP" sz="2400" kern="1200" dirty="0" err="1"/>
            <a:t>lĩnh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vực</a:t>
          </a:r>
          <a:endParaRPr kumimoji="1" lang="ja-JP" altLang="en-US" sz="2400" kern="1200" dirty="0"/>
        </a:p>
      </dsp:txBody>
      <dsp:txXfrm>
        <a:off x="2586084" y="484371"/>
        <a:ext cx="2350437" cy="1410262"/>
      </dsp:txXfrm>
    </dsp:sp>
    <dsp:sp modelId="{DBB3C383-1154-447A-9D97-D557F9F895EE}">
      <dsp:nvSpPr>
        <dsp:cNvPr id="0" name=""/>
        <dsp:cNvSpPr/>
      </dsp:nvSpPr>
      <dsp:spPr>
        <a:xfrm>
          <a:off x="1293343" y="2129677"/>
          <a:ext cx="2350437" cy="1410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/>
            <a:t>Sổ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tay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cho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bệnh</a:t>
          </a:r>
          <a:r>
            <a:rPr kumimoji="1" lang="en-US" altLang="ja-JP" sz="2400" kern="1200" dirty="0"/>
            <a:t> nhân</a:t>
          </a:r>
          <a:endParaRPr kumimoji="1" lang="ja-JP" altLang="en-US" sz="2400" kern="1200" dirty="0"/>
        </a:p>
      </dsp:txBody>
      <dsp:txXfrm>
        <a:off x="1293343" y="2129677"/>
        <a:ext cx="2350437" cy="1410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CA58E-EFED-49D8-BCE1-BC2D7D2DF989}">
      <dsp:nvSpPr>
        <dsp:cNvPr id="0" name=""/>
        <dsp:cNvSpPr/>
      </dsp:nvSpPr>
      <dsp:spPr>
        <a:xfrm>
          <a:off x="672" y="306237"/>
          <a:ext cx="2623269" cy="157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000" kern="1200" dirty="0" err="1"/>
            <a:t>Hiểu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biết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chung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về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thách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thức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ưu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tiên</a:t>
          </a:r>
          <a:r>
            <a:rPr kumimoji="1" lang="en-US" altLang="ja-JP" sz="3000" kern="1200" dirty="0"/>
            <a:t> </a:t>
          </a:r>
          <a:endParaRPr kumimoji="1" lang="ja-JP" altLang="en-US" sz="3000" kern="1200" dirty="0"/>
        </a:p>
      </dsp:txBody>
      <dsp:txXfrm>
        <a:off x="672" y="306237"/>
        <a:ext cx="2623269" cy="1573961"/>
      </dsp:txXfrm>
    </dsp:sp>
    <dsp:sp modelId="{15D4E221-B172-4F85-8EFD-AE8C68D7179C}">
      <dsp:nvSpPr>
        <dsp:cNvPr id="0" name=""/>
        <dsp:cNvSpPr/>
      </dsp:nvSpPr>
      <dsp:spPr>
        <a:xfrm>
          <a:off x="2886269" y="306237"/>
          <a:ext cx="2623269" cy="157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000" kern="1200" dirty="0" err="1"/>
            <a:t>Sắp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xếp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văn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phòng</a:t>
          </a:r>
          <a:endParaRPr kumimoji="1" lang="ja-JP" altLang="en-US" sz="3000" kern="1200" dirty="0"/>
        </a:p>
      </dsp:txBody>
      <dsp:txXfrm>
        <a:off x="2886269" y="306237"/>
        <a:ext cx="2623269" cy="1573961"/>
      </dsp:txXfrm>
    </dsp:sp>
    <dsp:sp modelId="{0351CD38-ECE0-4D64-A996-1CBBDB486DF1}">
      <dsp:nvSpPr>
        <dsp:cNvPr id="0" name=""/>
        <dsp:cNvSpPr/>
      </dsp:nvSpPr>
      <dsp:spPr>
        <a:xfrm>
          <a:off x="672" y="2142525"/>
          <a:ext cx="2623269" cy="157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000" kern="1200" dirty="0" err="1"/>
            <a:t>Trao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đổi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cá</a:t>
          </a:r>
          <a:r>
            <a:rPr kumimoji="1" lang="en-US" altLang="ja-JP" sz="3000" kern="1200" dirty="0"/>
            <a:t> nhân</a:t>
          </a:r>
          <a:endParaRPr kumimoji="1" lang="ja-JP" altLang="en-US" sz="3000" kern="1200" dirty="0"/>
        </a:p>
      </dsp:txBody>
      <dsp:txXfrm>
        <a:off x="672" y="2142525"/>
        <a:ext cx="2623269" cy="1573961"/>
      </dsp:txXfrm>
    </dsp:sp>
    <dsp:sp modelId="{8DD48105-636F-42B3-8B48-E69544CC711C}">
      <dsp:nvSpPr>
        <dsp:cNvPr id="0" name=""/>
        <dsp:cNvSpPr/>
      </dsp:nvSpPr>
      <dsp:spPr>
        <a:xfrm>
          <a:off x="2886269" y="2142525"/>
          <a:ext cx="2623269" cy="15739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000" kern="1200" dirty="0" err="1"/>
            <a:t>Quản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lý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quy</a:t>
          </a:r>
          <a:r>
            <a:rPr kumimoji="1" lang="en-US" altLang="ja-JP" sz="3000" kern="1200" dirty="0"/>
            <a:t> </a:t>
          </a:r>
          <a:r>
            <a:rPr kumimoji="1" lang="en-US" altLang="ja-JP" sz="3000" kern="1200" dirty="0" err="1"/>
            <a:t>trình</a:t>
          </a:r>
          <a:endParaRPr kumimoji="1" lang="en-US" altLang="ja-JP" sz="3000" kern="1200" dirty="0"/>
        </a:p>
      </dsp:txBody>
      <dsp:txXfrm>
        <a:off x="2886269" y="2142525"/>
        <a:ext cx="2623269" cy="15739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C49A0-B846-46B0-8EB6-5499BC6C10E7}">
      <dsp:nvSpPr>
        <dsp:cNvPr id="0" name=""/>
        <dsp:cNvSpPr/>
      </dsp:nvSpPr>
      <dsp:spPr>
        <a:xfrm>
          <a:off x="13137" y="0"/>
          <a:ext cx="1964382" cy="117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Nhập</a:t>
          </a:r>
          <a:r>
            <a:rPr kumimoji="1" lang="en-US" altLang="ja-JP" sz="24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r>
            <a:rPr kumimoji="1" lang="en-US" altLang="ja-JP" sz="24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endParaRPr kumimoji="1" lang="ja-JP" altLang="en-US" sz="24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13137" y="0"/>
        <a:ext cx="1964382" cy="786390"/>
      </dsp:txXfrm>
    </dsp:sp>
    <dsp:sp modelId="{55B11459-089B-431A-99BD-9DB19ECAC272}">
      <dsp:nvSpPr>
        <dsp:cNvPr id="0" name=""/>
        <dsp:cNvSpPr/>
      </dsp:nvSpPr>
      <dsp:spPr>
        <a:xfrm>
          <a:off x="415087" y="786390"/>
          <a:ext cx="1964382" cy="4259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Hiểu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nguy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cơ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tái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diễn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và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tự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xử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trí</a:t>
          </a:r>
          <a:endParaRPr kumimoji="1" lang="ja-JP" altLang="en-US" sz="20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000" kern="1200" dirty="0" err="1">
              <a:latin typeface="游ゴシック Light"/>
              <a:ea typeface="游ゴシック Light"/>
            </a:rPr>
            <a:t>Tìm</a:t>
          </a:r>
          <a:r>
            <a:rPr kumimoji="1" lang="en-US" altLang="ja-JP" sz="2000" kern="1200" dirty="0">
              <a:latin typeface="游ゴシック Light"/>
              <a:ea typeface="游ゴシック Light"/>
            </a:rPr>
            <a:t> người </a:t>
          </a:r>
          <a:r>
            <a:rPr kumimoji="1" lang="en-US" altLang="ja-JP" sz="2000" kern="1200" dirty="0" err="1">
              <a:latin typeface="游ゴシック Light"/>
              <a:ea typeface="游ゴシック Light"/>
            </a:rPr>
            <a:t>đi</a:t>
          </a:r>
          <a:r>
            <a:rPr kumimoji="1" lang="en-US" altLang="ja-JP" sz="2000" kern="1200" dirty="0">
              <a:latin typeface="游ゴシック Light"/>
              <a:ea typeface="游ゴシック Light"/>
            </a:rPr>
            <a:t> </a:t>
          </a:r>
          <a:r>
            <a:rPr kumimoji="1" lang="en-US" altLang="ja-JP" sz="2000" kern="1200" dirty="0" err="1">
              <a:latin typeface="游ゴシック Light"/>
              <a:ea typeface="游ゴシック Light"/>
            </a:rPr>
            <a:t>cùng</a:t>
          </a:r>
          <a:endParaRPr kumimoji="1" lang="ja-JP" altLang="en-US" sz="2000" kern="1200" dirty="0">
            <a:latin typeface="游ゴシック Light"/>
            <a:ea typeface="游ゴシック Light"/>
          </a:endParaRPr>
        </a:p>
      </dsp:txBody>
      <dsp:txXfrm>
        <a:off x="472622" y="843925"/>
        <a:ext cx="1849312" cy="4144747"/>
      </dsp:txXfrm>
    </dsp:sp>
    <dsp:sp modelId="{6490B0B1-ADD7-4170-A549-BEBB1FE64AC5}">
      <dsp:nvSpPr>
        <dsp:cNvPr id="0" name=""/>
        <dsp:cNvSpPr/>
      </dsp:nvSpPr>
      <dsp:spPr>
        <a:xfrm>
          <a:off x="2275181" y="148698"/>
          <a:ext cx="631044" cy="488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2275181" y="246497"/>
        <a:ext cx="484346" cy="293395"/>
      </dsp:txXfrm>
    </dsp:sp>
    <dsp:sp modelId="{35EF05C8-B02F-449A-BDFC-E444AE55A296}">
      <dsp:nvSpPr>
        <dsp:cNvPr id="0" name=""/>
        <dsp:cNvSpPr/>
      </dsp:nvSpPr>
      <dsp:spPr>
        <a:xfrm>
          <a:off x="3168168" y="0"/>
          <a:ext cx="1964382" cy="117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Thời</a:t>
          </a:r>
          <a:r>
            <a:rPr kumimoji="1" lang="en-US" altLang="ja-JP" sz="24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gian</a:t>
          </a:r>
          <a:r>
            <a:rPr kumimoji="1" lang="en-US" altLang="ja-JP" sz="24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ở </a:t>
          </a: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endParaRPr kumimoji="1" lang="ja-JP" altLang="en-US" sz="24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3168168" y="0"/>
        <a:ext cx="1964382" cy="786390"/>
      </dsp:txXfrm>
    </dsp:sp>
    <dsp:sp modelId="{9858B554-148F-4D69-9828-CCEE842C49DA}">
      <dsp:nvSpPr>
        <dsp:cNvPr id="0" name=""/>
        <dsp:cNvSpPr/>
      </dsp:nvSpPr>
      <dsp:spPr>
        <a:xfrm>
          <a:off x="3570119" y="786390"/>
          <a:ext cx="1964382" cy="4259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Thu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thập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thông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tin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từ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người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đi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cùng</a:t>
          </a:r>
          <a:endParaRPr kumimoji="1" lang="ja-JP" altLang="en-US" sz="20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3627654" y="843925"/>
        <a:ext cx="1849312" cy="4144747"/>
      </dsp:txXfrm>
    </dsp:sp>
    <dsp:sp modelId="{6820A025-4DCB-425B-9E35-ACDB6CEFF6F6}">
      <dsp:nvSpPr>
        <dsp:cNvPr id="0" name=""/>
        <dsp:cNvSpPr/>
      </dsp:nvSpPr>
      <dsp:spPr>
        <a:xfrm>
          <a:off x="5430213" y="148698"/>
          <a:ext cx="631044" cy="488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5430213" y="246497"/>
        <a:ext cx="484346" cy="293395"/>
      </dsp:txXfrm>
    </dsp:sp>
    <dsp:sp modelId="{FB7AE142-A38C-4F39-94AB-2A405AF4502B}">
      <dsp:nvSpPr>
        <dsp:cNvPr id="0" name=""/>
        <dsp:cNvSpPr/>
      </dsp:nvSpPr>
      <dsp:spPr>
        <a:xfrm>
          <a:off x="6323200" y="0"/>
          <a:ext cx="1964382" cy="117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R </a:t>
          </a: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endParaRPr kumimoji="1" lang="ja-JP" altLang="en-US" sz="24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6323200" y="0"/>
        <a:ext cx="1964382" cy="786390"/>
      </dsp:txXfrm>
    </dsp:sp>
    <dsp:sp modelId="{D0EA4694-1924-4A28-914C-6C50A5A08B26}">
      <dsp:nvSpPr>
        <dsp:cNvPr id="0" name=""/>
        <dsp:cNvSpPr/>
      </dsp:nvSpPr>
      <dsp:spPr>
        <a:xfrm>
          <a:off x="6725150" y="786390"/>
          <a:ext cx="1964382" cy="4259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Lên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kế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hoạch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tự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xử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trí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(SM) plan</a:t>
          </a:r>
          <a:endParaRPr kumimoji="1" lang="ja-JP" altLang="en-US" sz="20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Chia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sẻ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kế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hoạch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SM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tại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cuộc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họp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khi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ra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viện</a:t>
          </a:r>
          <a:endParaRPr kumimoji="1" lang="ja-JP" altLang="en-US" sz="20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6782685" y="843925"/>
        <a:ext cx="1849312" cy="4144747"/>
      </dsp:txXfrm>
    </dsp:sp>
    <dsp:sp modelId="{D0DB2BBB-4307-45EC-AE73-6E943801C665}">
      <dsp:nvSpPr>
        <dsp:cNvPr id="0" name=""/>
        <dsp:cNvSpPr/>
      </dsp:nvSpPr>
      <dsp:spPr>
        <a:xfrm>
          <a:off x="8585245" y="148698"/>
          <a:ext cx="631044" cy="488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8585245" y="246497"/>
        <a:ext cx="484346" cy="293395"/>
      </dsp:txXfrm>
    </dsp:sp>
    <dsp:sp modelId="{960BFDF2-755A-4163-9407-187EDEFB1363}">
      <dsp:nvSpPr>
        <dsp:cNvPr id="0" name=""/>
        <dsp:cNvSpPr/>
      </dsp:nvSpPr>
      <dsp:spPr>
        <a:xfrm>
          <a:off x="9478232" y="0"/>
          <a:ext cx="1964382" cy="1179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Tại</a:t>
          </a:r>
          <a:r>
            <a:rPr kumimoji="1" lang="en-US" altLang="ja-JP" sz="24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4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nhà</a:t>
          </a:r>
          <a:endParaRPr kumimoji="1" lang="ja-JP" altLang="en-US" sz="24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9478232" y="0"/>
        <a:ext cx="1964382" cy="786390"/>
      </dsp:txXfrm>
    </dsp:sp>
    <dsp:sp modelId="{0C211D6C-507C-4702-B780-AC3A662FE626}">
      <dsp:nvSpPr>
        <dsp:cNvPr id="0" name=""/>
        <dsp:cNvSpPr/>
      </dsp:nvSpPr>
      <dsp:spPr>
        <a:xfrm>
          <a:off x="9880182" y="786390"/>
          <a:ext cx="1964382" cy="4259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Giám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sát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thực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hiện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kế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hoạch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SM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của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người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đi</a:t>
          </a:r>
          <a:r>
            <a:rPr kumimoji="1" lang="en-US" altLang="ja-JP" sz="2000" kern="1200" dirty="0">
              <a:latin typeface="游ゴシック Light" panose="020B0300000000000000" pitchFamily="50" charset="-128"/>
              <a:ea typeface="游ゴシック Light" panose="020B0300000000000000" pitchFamily="50" charset="-128"/>
            </a:rPr>
            <a:t> </a:t>
          </a:r>
          <a:r>
            <a:rPr kumimoji="1" lang="en-US" altLang="ja-JP" sz="2000" kern="1200" dirty="0" err="1">
              <a:latin typeface="游ゴシック Light" panose="020B0300000000000000" pitchFamily="50" charset="-128"/>
              <a:ea typeface="游ゴシック Light" panose="020B0300000000000000" pitchFamily="50" charset="-128"/>
            </a:rPr>
            <a:t>cùng</a:t>
          </a:r>
          <a:endParaRPr kumimoji="1" lang="ja-JP" altLang="en-US" sz="2000" kern="1200" dirty="0">
            <a:latin typeface="游ゴシック Light" panose="020B0300000000000000" pitchFamily="50" charset="-128"/>
            <a:ea typeface="游ゴシック Light" panose="020B0300000000000000" pitchFamily="50" charset="-128"/>
          </a:endParaRPr>
        </a:p>
      </dsp:txBody>
      <dsp:txXfrm>
        <a:off x="9937717" y="843925"/>
        <a:ext cx="1849312" cy="4144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DB97B-9AF2-42D5-A08C-CC4FD30F6496}">
      <dsp:nvSpPr>
        <dsp:cNvPr id="0" name=""/>
        <dsp:cNvSpPr/>
      </dsp:nvSpPr>
      <dsp:spPr>
        <a:xfrm rot="5400000">
          <a:off x="7458032" y="-3243799"/>
          <a:ext cx="678477" cy="733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200" kern="1200" dirty="0" err="1"/>
            <a:t>Xây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dựng</a:t>
          </a:r>
          <a:r>
            <a:rPr kumimoji="1" lang="en-US" altLang="ja-JP" sz="2200" kern="1200" dirty="0"/>
            <a:t> các </a:t>
          </a:r>
          <a:r>
            <a:rPr kumimoji="1" lang="en-US" altLang="ja-JP" sz="2200" kern="1200" dirty="0" err="1"/>
            <a:t>chính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sách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tào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diện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với</a:t>
          </a:r>
          <a:r>
            <a:rPr kumimoji="1" lang="en-US" altLang="ja-JP" sz="2200" kern="1200" dirty="0"/>
            <a:t> triển </a:t>
          </a:r>
          <a:r>
            <a:rPr kumimoji="1" lang="en-US" altLang="ja-JP" sz="2200" kern="1200" dirty="0" err="1"/>
            <a:t>vọng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dài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hạn</a:t>
          </a:r>
          <a:r>
            <a:rPr kumimoji="1" lang="en-US" altLang="ja-JP" sz="2200" kern="1200" dirty="0"/>
            <a:t>.</a:t>
          </a:r>
          <a:endParaRPr kumimoji="1" lang="ja-JP" altLang="en-US" sz="2200" kern="1200" dirty="0"/>
        </a:p>
      </dsp:txBody>
      <dsp:txXfrm rot="-5400000">
        <a:off x="4127967" y="119387"/>
        <a:ext cx="7305487" cy="612235"/>
      </dsp:txXfrm>
    </dsp:sp>
    <dsp:sp modelId="{F2E6EC62-8CF1-4EE4-B50B-D90E931BAB6C}">
      <dsp:nvSpPr>
        <dsp:cNvPr id="0" name=""/>
        <dsp:cNvSpPr/>
      </dsp:nvSpPr>
      <dsp:spPr>
        <a:xfrm>
          <a:off x="0" y="1456"/>
          <a:ext cx="4127967" cy="848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Triển </a:t>
          </a:r>
          <a:r>
            <a:rPr kumimoji="1" lang="en-US" altLang="ja-JP" sz="2400" kern="1200" dirty="0" err="1"/>
            <a:t>vọng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dài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hạn</a:t>
          </a:r>
          <a:endParaRPr kumimoji="1" lang="ja-JP" altLang="en-US" sz="2400" kern="1200" dirty="0"/>
        </a:p>
      </dsp:txBody>
      <dsp:txXfrm>
        <a:off x="41401" y="42857"/>
        <a:ext cx="4045165" cy="765294"/>
      </dsp:txXfrm>
    </dsp:sp>
    <dsp:sp modelId="{01C86AE4-D525-4DFA-B6D2-04B3A35C51DB}">
      <dsp:nvSpPr>
        <dsp:cNvPr id="0" name=""/>
        <dsp:cNvSpPr/>
      </dsp:nvSpPr>
      <dsp:spPr>
        <a:xfrm rot="5400000">
          <a:off x="7458032" y="-2353297"/>
          <a:ext cx="678477" cy="733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200" kern="1200" dirty="0" err="1"/>
            <a:t>Hình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thành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một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cộng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đồng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tôn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trọng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giá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trị</a:t>
          </a:r>
          <a:r>
            <a:rPr kumimoji="1" lang="en-US" altLang="ja-JP" sz="2200" kern="1200" dirty="0"/>
            <a:t> NCT.</a:t>
          </a:r>
          <a:endParaRPr kumimoji="1" lang="ja-JP" altLang="en-US" sz="2200" kern="1200" dirty="0"/>
        </a:p>
      </dsp:txBody>
      <dsp:txXfrm rot="-5400000">
        <a:off x="4127967" y="1009889"/>
        <a:ext cx="7305487" cy="612235"/>
      </dsp:txXfrm>
    </dsp:sp>
    <dsp:sp modelId="{B3F0B218-7B0D-49F8-92D8-A156ACDDA1C0}">
      <dsp:nvSpPr>
        <dsp:cNvPr id="0" name=""/>
        <dsp:cNvSpPr/>
      </dsp:nvSpPr>
      <dsp:spPr>
        <a:xfrm>
          <a:off x="0" y="891958"/>
          <a:ext cx="4127967" cy="848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/>
            <a:t>Giá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trị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của</a:t>
          </a:r>
          <a:r>
            <a:rPr kumimoji="1" lang="en-US" altLang="ja-JP" sz="2400" kern="1200" dirty="0"/>
            <a:t> NCT </a:t>
          </a:r>
          <a:r>
            <a:rPr kumimoji="1" lang="en-US" altLang="ja-JP" sz="2400" kern="1200" dirty="0" err="1"/>
            <a:t>và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sự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thay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đổi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mô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hình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xã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hội</a:t>
          </a:r>
          <a:endParaRPr kumimoji="1" lang="ja-JP" altLang="en-US" sz="2400" kern="1200" dirty="0"/>
        </a:p>
      </dsp:txBody>
      <dsp:txXfrm>
        <a:off x="41401" y="933359"/>
        <a:ext cx="4045165" cy="765294"/>
      </dsp:txXfrm>
    </dsp:sp>
    <dsp:sp modelId="{93BFB703-68A8-49E2-9A01-6306CF001373}">
      <dsp:nvSpPr>
        <dsp:cNvPr id="0" name=""/>
        <dsp:cNvSpPr/>
      </dsp:nvSpPr>
      <dsp:spPr>
        <a:xfrm rot="5400000">
          <a:off x="7458032" y="-1462795"/>
          <a:ext cx="678477" cy="733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200" kern="1200" dirty="0" err="1"/>
            <a:t>Vấn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đề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chính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là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sự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tham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gia</a:t>
          </a:r>
          <a:r>
            <a:rPr kumimoji="1" lang="en-US" altLang="ja-JP" sz="2200" kern="1200" dirty="0"/>
            <a:t>, chia </a:t>
          </a:r>
          <a:r>
            <a:rPr kumimoji="1" lang="en-US" altLang="ja-JP" sz="2200" kern="1200" dirty="0" err="1"/>
            <a:t>sẻ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tầm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nhìn</a:t>
          </a:r>
          <a:r>
            <a:rPr kumimoji="1" lang="en-US" altLang="ja-JP" sz="2200" kern="1200" dirty="0"/>
            <a:t>, </a:t>
          </a:r>
          <a:r>
            <a:rPr kumimoji="1" lang="en-US" altLang="ja-JP" sz="2200" kern="1200" dirty="0" err="1"/>
            <a:t>lãnh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đạo</a:t>
          </a:r>
          <a:r>
            <a:rPr kumimoji="1" lang="en-US" altLang="ja-JP" sz="2200" kern="1200" dirty="0"/>
            <a:t>, </a:t>
          </a:r>
          <a:r>
            <a:rPr kumimoji="1" lang="en-US" altLang="ja-JP" sz="2200" kern="1200" dirty="0" err="1"/>
            <a:t>và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linh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hoạt</a:t>
          </a:r>
          <a:r>
            <a:rPr kumimoji="1" lang="en-US" altLang="ja-JP" sz="2200" kern="1200" dirty="0"/>
            <a:t>. CBIC </a:t>
          </a:r>
          <a:r>
            <a:rPr kumimoji="1" lang="en-US" altLang="ja-JP" sz="2200" kern="1200" dirty="0" err="1"/>
            <a:t>đang</a:t>
          </a:r>
          <a:r>
            <a:rPr kumimoji="1" lang="en-US" altLang="ja-JP" sz="2200" kern="1200" dirty="0"/>
            <a:t> tiến </a:t>
          </a:r>
          <a:r>
            <a:rPr kumimoji="1" lang="en-US" altLang="ja-JP" sz="2200" kern="1200" dirty="0" err="1"/>
            <a:t>tới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một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xã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hội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hòa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nhập</a:t>
          </a:r>
          <a:r>
            <a:rPr kumimoji="1" lang="en-US" altLang="ja-JP" sz="2200" kern="1200" dirty="0"/>
            <a:t>.</a:t>
          </a:r>
          <a:endParaRPr kumimoji="1" lang="ja-JP" altLang="en-US" sz="2200" kern="1200" dirty="0"/>
        </a:p>
      </dsp:txBody>
      <dsp:txXfrm rot="-5400000">
        <a:off x="4127967" y="1900391"/>
        <a:ext cx="7305487" cy="612235"/>
      </dsp:txXfrm>
    </dsp:sp>
    <dsp:sp modelId="{1FB428F9-C4AE-4C6D-AFA2-79FF86775D41}">
      <dsp:nvSpPr>
        <dsp:cNvPr id="0" name=""/>
        <dsp:cNvSpPr/>
      </dsp:nvSpPr>
      <dsp:spPr>
        <a:xfrm>
          <a:off x="0" y="1782460"/>
          <a:ext cx="4127967" cy="848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CBIC </a:t>
          </a:r>
          <a:r>
            <a:rPr kumimoji="1" lang="en-US" altLang="ja-JP" sz="2400" kern="1200" dirty="0" err="1"/>
            <a:t>là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một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quá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trình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dân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chủ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và</a:t>
          </a:r>
          <a:r>
            <a:rPr kumimoji="1" lang="en-US" altLang="ja-JP" sz="2400" kern="1200" dirty="0"/>
            <a:t> tiến </a:t>
          </a:r>
          <a:r>
            <a:rPr kumimoji="1" lang="en-US" altLang="ja-JP" sz="2400" kern="1200" dirty="0" err="1"/>
            <a:t>hóa</a:t>
          </a:r>
          <a:r>
            <a:rPr kumimoji="1" lang="en-US" altLang="ja-JP" sz="2400" kern="1200" dirty="0"/>
            <a:t> </a:t>
          </a:r>
          <a:endParaRPr kumimoji="1" lang="ja-JP" altLang="en-US" sz="2400" kern="1200" dirty="0"/>
        </a:p>
      </dsp:txBody>
      <dsp:txXfrm>
        <a:off x="41401" y="1823861"/>
        <a:ext cx="4045165" cy="765294"/>
      </dsp:txXfrm>
    </dsp:sp>
    <dsp:sp modelId="{5B9F4E07-D2BD-451A-A6A9-5535B4F23DCF}">
      <dsp:nvSpPr>
        <dsp:cNvPr id="0" name=""/>
        <dsp:cNvSpPr/>
      </dsp:nvSpPr>
      <dsp:spPr>
        <a:xfrm rot="5400000">
          <a:off x="7458032" y="-572293"/>
          <a:ext cx="678477" cy="733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200" kern="1200" dirty="0"/>
            <a:t>NCT </a:t>
          </a:r>
          <a:r>
            <a:rPr kumimoji="1" lang="en-US" altLang="ja-JP" sz="2200" kern="1200" dirty="0" err="1"/>
            <a:t>có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thể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tự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hỗ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trợ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mình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và</a:t>
          </a:r>
          <a:r>
            <a:rPr kumimoji="1" lang="en-US" altLang="ja-JP" sz="2200" kern="1200" dirty="0"/>
            <a:t> người </a:t>
          </a:r>
          <a:r>
            <a:rPr kumimoji="1" lang="en-US" altLang="ja-JP" sz="2200" kern="1200" dirty="0" err="1"/>
            <a:t>khác</a:t>
          </a:r>
          <a:r>
            <a:rPr kumimoji="1" lang="en-US" altLang="ja-JP" sz="2200" kern="1200" dirty="0"/>
            <a:t>.</a:t>
          </a:r>
          <a:endParaRPr kumimoji="1" lang="ja-JP" altLang="en-US" sz="2200" kern="1200" dirty="0"/>
        </a:p>
      </dsp:txBody>
      <dsp:txXfrm rot="-5400000">
        <a:off x="4127967" y="2790893"/>
        <a:ext cx="7305487" cy="612235"/>
      </dsp:txXfrm>
    </dsp:sp>
    <dsp:sp modelId="{B603DC27-A603-44DE-B198-0AD061F27E1F}">
      <dsp:nvSpPr>
        <dsp:cNvPr id="0" name=""/>
        <dsp:cNvSpPr/>
      </dsp:nvSpPr>
      <dsp:spPr>
        <a:xfrm>
          <a:off x="0" y="2672961"/>
          <a:ext cx="4127967" cy="848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/>
            <a:t>Trao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quyền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cho</a:t>
          </a:r>
          <a:r>
            <a:rPr kumimoji="1" lang="en-US" altLang="ja-JP" sz="2400" kern="1200" dirty="0"/>
            <a:t> NCT</a:t>
          </a:r>
          <a:endParaRPr kumimoji="1" lang="ja-JP" altLang="en-US" sz="2400" kern="1200" dirty="0"/>
        </a:p>
      </dsp:txBody>
      <dsp:txXfrm>
        <a:off x="41401" y="2714362"/>
        <a:ext cx="4045165" cy="765294"/>
      </dsp:txXfrm>
    </dsp:sp>
    <dsp:sp modelId="{861D88A5-7EAB-4D85-A189-7431A792B099}">
      <dsp:nvSpPr>
        <dsp:cNvPr id="0" name=""/>
        <dsp:cNvSpPr/>
      </dsp:nvSpPr>
      <dsp:spPr>
        <a:xfrm rot="5400000">
          <a:off x="7458032" y="318207"/>
          <a:ext cx="678477" cy="733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200" kern="1200" dirty="0" err="1"/>
            <a:t>Thiết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kế</a:t>
          </a:r>
          <a:r>
            <a:rPr kumimoji="1" lang="en-US" altLang="ja-JP" sz="2200" kern="1200" dirty="0"/>
            <a:t> các </a:t>
          </a:r>
          <a:r>
            <a:rPr kumimoji="1" lang="en-US" altLang="ja-JP" sz="2200" kern="1200" dirty="0" err="1"/>
            <a:t>hệ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thống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hành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chính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linh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hoạt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đáp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ứng</a:t>
          </a:r>
          <a:r>
            <a:rPr kumimoji="1" lang="en-US" altLang="ja-JP" sz="2200" kern="1200" dirty="0"/>
            <a:t> CBIC.</a:t>
          </a:r>
          <a:endParaRPr kumimoji="1" lang="ja-JP" altLang="en-US" sz="2200" kern="1200" dirty="0"/>
        </a:p>
      </dsp:txBody>
      <dsp:txXfrm rot="-5400000">
        <a:off x="4127967" y="3681394"/>
        <a:ext cx="7305487" cy="612235"/>
      </dsp:txXfrm>
    </dsp:sp>
    <dsp:sp modelId="{EBF82CE6-A6F0-48D2-B16F-A5B253716C10}">
      <dsp:nvSpPr>
        <dsp:cNvPr id="0" name=""/>
        <dsp:cNvSpPr/>
      </dsp:nvSpPr>
      <dsp:spPr>
        <a:xfrm>
          <a:off x="0" y="3563463"/>
          <a:ext cx="4127967" cy="848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Các </a:t>
          </a:r>
          <a:r>
            <a:rPr kumimoji="1" lang="en-US" altLang="ja-JP" sz="2400" kern="1200" dirty="0" err="1"/>
            <a:t>hệ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thống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hành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chính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nhất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quán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với</a:t>
          </a:r>
          <a:r>
            <a:rPr kumimoji="1" lang="en-US" altLang="ja-JP" sz="2400" kern="1200" dirty="0"/>
            <a:t> CBIC</a:t>
          </a:r>
          <a:endParaRPr kumimoji="1" lang="ja-JP" altLang="en-US" sz="2400" kern="1200" dirty="0"/>
        </a:p>
      </dsp:txBody>
      <dsp:txXfrm>
        <a:off x="41401" y="3604864"/>
        <a:ext cx="4045165" cy="765294"/>
      </dsp:txXfrm>
    </dsp:sp>
    <dsp:sp modelId="{380F796E-118A-4395-A9C7-598DFF0AA190}">
      <dsp:nvSpPr>
        <dsp:cNvPr id="0" name=""/>
        <dsp:cNvSpPr/>
      </dsp:nvSpPr>
      <dsp:spPr>
        <a:xfrm rot="5400000">
          <a:off x="7458032" y="1208709"/>
          <a:ext cx="678477" cy="73386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200" kern="1200" dirty="0" err="1"/>
            <a:t>Chăm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sóc</a:t>
          </a:r>
          <a:r>
            <a:rPr kumimoji="1" lang="en-US" altLang="ja-JP" sz="2200" kern="1200" dirty="0"/>
            <a:t> y </a:t>
          </a:r>
          <a:r>
            <a:rPr kumimoji="1" lang="en-US" altLang="ja-JP" sz="2200" kern="1200" dirty="0" err="1"/>
            <a:t>tế</a:t>
          </a:r>
          <a:r>
            <a:rPr kumimoji="1" lang="en-US" altLang="ja-JP" sz="2200" kern="1200" dirty="0"/>
            <a:t>, an </a:t>
          </a:r>
          <a:r>
            <a:rPr kumimoji="1" lang="en-US" altLang="ja-JP" sz="2200" kern="1200" dirty="0" err="1"/>
            <a:t>sinh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thu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nhập</a:t>
          </a:r>
          <a:r>
            <a:rPr kumimoji="1" lang="en-US" altLang="ja-JP" sz="2200" kern="1200" dirty="0"/>
            <a:t>, dịch vụ </a:t>
          </a:r>
          <a:r>
            <a:rPr kumimoji="1" lang="en-US" altLang="ja-JP" sz="2200" kern="1200" dirty="0" err="1"/>
            <a:t>chuyên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môn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là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cơ</a:t>
          </a:r>
          <a:r>
            <a:rPr kumimoji="1" lang="en-US" altLang="ja-JP" sz="2200" kern="1200" dirty="0"/>
            <a:t> </a:t>
          </a:r>
          <a:r>
            <a:rPr kumimoji="1" lang="en-US" altLang="ja-JP" sz="2200" kern="1200" dirty="0" err="1"/>
            <a:t>bản</a:t>
          </a:r>
          <a:r>
            <a:rPr kumimoji="1" lang="en-US" altLang="ja-JP" sz="2200" kern="1200" dirty="0"/>
            <a:t>.</a:t>
          </a:r>
          <a:endParaRPr kumimoji="1" lang="ja-JP" altLang="en-US" sz="2200" kern="1200" dirty="0"/>
        </a:p>
      </dsp:txBody>
      <dsp:txXfrm rot="-5400000">
        <a:off x="4127967" y="4571896"/>
        <a:ext cx="7305487" cy="612235"/>
      </dsp:txXfrm>
    </dsp:sp>
    <dsp:sp modelId="{4490F3F4-1331-49D4-BB16-CA87B9EBDE73}">
      <dsp:nvSpPr>
        <dsp:cNvPr id="0" name=""/>
        <dsp:cNvSpPr/>
      </dsp:nvSpPr>
      <dsp:spPr>
        <a:xfrm>
          <a:off x="0" y="4453965"/>
          <a:ext cx="4127967" cy="848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 err="1"/>
            <a:t>Tầm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quan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trọng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của</a:t>
          </a:r>
          <a:r>
            <a:rPr kumimoji="1" lang="en-US" altLang="ja-JP" sz="2400" kern="1200" dirty="0"/>
            <a:t> các dịch vụ </a:t>
          </a:r>
          <a:r>
            <a:rPr kumimoji="1" lang="en-US" altLang="ja-JP" sz="2400" kern="1200" dirty="0" err="1"/>
            <a:t>chính</a:t>
          </a:r>
          <a:r>
            <a:rPr kumimoji="1" lang="en-US" altLang="ja-JP" sz="2400" kern="1200" dirty="0"/>
            <a:t> </a:t>
          </a:r>
          <a:r>
            <a:rPr kumimoji="1" lang="en-US" altLang="ja-JP" sz="2400" kern="1200" dirty="0" err="1"/>
            <a:t>thức</a:t>
          </a:r>
          <a:r>
            <a:rPr kumimoji="1" lang="en-US" altLang="ja-JP" sz="2400" kern="1200" dirty="0"/>
            <a:t> </a:t>
          </a:r>
          <a:endParaRPr kumimoji="1" lang="ja-JP" altLang="en-US" sz="2400" kern="1200" dirty="0"/>
        </a:p>
      </dsp:txBody>
      <dsp:txXfrm>
        <a:off x="41401" y="4495366"/>
        <a:ext cx="4045165" cy="76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FE8DD-C059-4CAC-8C95-7713D8BCFEDD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7C27C-874F-4F4B-B1DA-71F04A1B656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1557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17813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C6FA-6112-41A4-888F-7E40B6BE114E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48080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78792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71364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2525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7067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13659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0326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2282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7C27C-874F-4F4B-B1DA-71F04A1B656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24694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C6FA-6112-41A4-888F-7E40B6BE114E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414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Calibri"/>
              <a:ea typeface="游ゴシック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8C6FA-6112-41A4-888F-7E40B6BE114E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1923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1973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734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9283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2342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1183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161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0790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5070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89938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14421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7327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60876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63101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9731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1398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4911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7179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196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01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9559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708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61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910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918ED1-B181-4ACA-A79B-45D2CD3F8906}" type="datetimeFigureOut">
              <a:rPr kumimoji="1" lang="ja-JP" altLang="en-US" smtClean="0"/>
              <a:pPr/>
              <a:t>2021/11/17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79A38A-47A8-40B4-AA4C-CE0104CAD1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093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diagramDrawing" Target="../diagrams/drawing4.xml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66070" y="1124530"/>
            <a:ext cx="10678268" cy="2387600"/>
          </a:xfrm>
        </p:spPr>
        <p:txBody>
          <a:bodyPr>
            <a:noAutofit/>
          </a:bodyPr>
          <a:lstStyle/>
          <a:p>
            <a:r>
              <a:rPr kumimoji="1" lang="en-US" sz="6000" dirty="0" err="1"/>
              <a:t>Xây</a:t>
            </a:r>
            <a:r>
              <a:rPr kumimoji="1" lang="en-US" sz="6000" dirty="0"/>
              <a:t> </a:t>
            </a:r>
            <a:r>
              <a:rPr kumimoji="1" lang="en-US" sz="6000" dirty="0" err="1"/>
              <a:t>dựng</a:t>
            </a:r>
            <a:r>
              <a:rPr kumimoji="1" lang="en-US" sz="6000" dirty="0"/>
              <a:t> </a:t>
            </a:r>
            <a:r>
              <a:rPr kumimoji="1" lang="en-US" sz="6000" dirty="0" err="1"/>
              <a:t>một</a:t>
            </a:r>
            <a:r>
              <a:rPr kumimoji="1" lang="en-US" sz="6000" dirty="0"/>
              <a:t> </a:t>
            </a:r>
            <a:r>
              <a:rPr kumimoji="1" lang="en-US" sz="6000" dirty="0" err="1"/>
              <a:t>cộng</a:t>
            </a:r>
            <a:r>
              <a:rPr kumimoji="1" lang="en-US" sz="6000" dirty="0"/>
              <a:t> </a:t>
            </a:r>
            <a:r>
              <a:rPr kumimoji="1" lang="en-US" sz="6000" dirty="0" err="1"/>
              <a:t>đồng</a:t>
            </a:r>
            <a:r>
              <a:rPr kumimoji="1" lang="en-US" sz="6000" dirty="0"/>
              <a:t> </a:t>
            </a:r>
            <a:r>
              <a:rPr kumimoji="1" lang="en-US" sz="6000" dirty="0" err="1"/>
              <a:t>chăm</a:t>
            </a:r>
            <a:r>
              <a:rPr kumimoji="1" lang="en-US" sz="6000" dirty="0"/>
              <a:t> </a:t>
            </a:r>
            <a:r>
              <a:rPr kumimoji="1" lang="en-US" sz="6000" dirty="0" err="1"/>
              <a:t>sóc</a:t>
            </a:r>
            <a:r>
              <a:rPr kumimoji="1" lang="en-US" sz="6000" dirty="0"/>
              <a:t>: </a:t>
            </a:r>
            <a:r>
              <a:rPr kumimoji="1" lang="en-US" sz="6000" dirty="0" err="1"/>
              <a:t>Chăm</a:t>
            </a:r>
            <a:r>
              <a:rPr kumimoji="1" lang="en-US" sz="6000" dirty="0"/>
              <a:t> </a:t>
            </a:r>
            <a:r>
              <a:rPr kumimoji="1" lang="en-US" sz="6000" dirty="0" err="1"/>
              <a:t>sóc</a:t>
            </a:r>
            <a:r>
              <a:rPr kumimoji="1" lang="en-US" sz="6000" dirty="0"/>
              <a:t> </a:t>
            </a:r>
            <a:r>
              <a:rPr kumimoji="1" lang="en-US" sz="6000" dirty="0" err="1"/>
              <a:t>lồng</a:t>
            </a:r>
            <a:r>
              <a:rPr kumimoji="1" lang="en-US" sz="6000" dirty="0"/>
              <a:t> </a:t>
            </a:r>
            <a:r>
              <a:rPr kumimoji="1" lang="en-US" sz="6000" dirty="0" err="1"/>
              <a:t>ghép</a:t>
            </a:r>
            <a:r>
              <a:rPr kumimoji="1" lang="en-US" sz="6000" dirty="0"/>
              <a:t> </a:t>
            </a:r>
            <a:r>
              <a:rPr kumimoji="1" lang="en-US" sz="6000" dirty="0" err="1"/>
              <a:t>dựa</a:t>
            </a:r>
            <a:r>
              <a:rPr kumimoji="1" lang="en-US" sz="6000" dirty="0"/>
              <a:t> </a:t>
            </a:r>
            <a:r>
              <a:rPr kumimoji="1" lang="en-US" sz="6000" dirty="0" err="1"/>
              <a:t>vào</a:t>
            </a:r>
            <a:r>
              <a:rPr kumimoji="1" lang="en-US" sz="6000" dirty="0"/>
              <a:t> </a:t>
            </a:r>
            <a:r>
              <a:rPr kumimoji="1" lang="en-US" sz="6000" dirty="0" err="1"/>
              <a:t>cộng</a:t>
            </a:r>
            <a:r>
              <a:rPr kumimoji="1" lang="en-US" sz="6000" dirty="0"/>
              <a:t> </a:t>
            </a:r>
            <a:r>
              <a:rPr kumimoji="1" lang="en-US" sz="6000" dirty="0" err="1"/>
              <a:t>đồng</a:t>
            </a:r>
            <a:r>
              <a:rPr kumimoji="1" lang="en-US" sz="6000" dirty="0"/>
              <a:t> (CBIC) ở </a:t>
            </a:r>
            <a:r>
              <a:rPr kumimoji="1" lang="en-US" sz="6000" dirty="0" err="1"/>
              <a:t>Nhật</a:t>
            </a:r>
            <a:r>
              <a:rPr kumimoji="1" lang="en-US" sz="6000" dirty="0"/>
              <a:t> </a:t>
            </a:r>
            <a:r>
              <a:rPr kumimoji="1" lang="en-US" sz="6000" dirty="0" err="1"/>
              <a:t>Bản</a:t>
            </a:r>
            <a:endParaRPr kumimoji="1" 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984770"/>
            <a:ext cx="9144000" cy="1273029"/>
          </a:xfrm>
        </p:spPr>
        <p:txBody>
          <a:bodyPr>
            <a:normAutofit fontScale="92500" lnSpcReduction="10000"/>
          </a:bodyPr>
          <a:lstStyle/>
          <a:p>
            <a:r>
              <a:rPr kumimoji="1" lang="en-US" dirty="0"/>
              <a:t>Shintaro Nakamura</a:t>
            </a:r>
          </a:p>
          <a:p>
            <a:endParaRPr kumimoji="1" lang="en-US" dirty="0"/>
          </a:p>
          <a:p>
            <a:r>
              <a:rPr kumimoji="1" lang="en-US" dirty="0"/>
              <a:t>Senior Advisor on Social Security,  JICA</a:t>
            </a:r>
          </a:p>
        </p:txBody>
      </p:sp>
    </p:spTree>
    <p:extLst>
      <p:ext uri="{BB962C8B-B14F-4D97-AF65-F5344CB8AC3E}">
        <p14:creationId xmlns:p14="http://schemas.microsoft.com/office/powerpoint/2010/main" xmlns="" val="214297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9036" y="286603"/>
            <a:ext cx="10128907" cy="1450757"/>
          </a:xfrm>
        </p:spPr>
        <p:txBody>
          <a:bodyPr>
            <a:normAutofit/>
          </a:bodyPr>
          <a:lstStyle/>
          <a:p>
            <a:r>
              <a:rPr kumimoji="1" lang="en-US" dirty="0" err="1">
                <a:solidFill>
                  <a:schemeClr val="tx1"/>
                </a:solidFill>
              </a:rPr>
              <a:t>Kết</a:t>
            </a:r>
            <a:r>
              <a:rPr kumimoji="1" lang="en-US" dirty="0">
                <a:solidFill>
                  <a:schemeClr val="tx1"/>
                </a:solidFill>
              </a:rPr>
              <a:t> </a:t>
            </a:r>
            <a:r>
              <a:rPr kumimoji="1" lang="en-US" dirty="0" err="1">
                <a:solidFill>
                  <a:schemeClr val="tx1"/>
                </a:solidFill>
              </a:rPr>
              <a:t>hợp</a:t>
            </a:r>
            <a:r>
              <a:rPr kumimoji="1" lang="en-US" dirty="0">
                <a:solidFill>
                  <a:schemeClr val="tx1"/>
                </a:solidFill>
              </a:rPr>
              <a:t> </a:t>
            </a:r>
            <a:r>
              <a:rPr kumimoji="1" lang="en-US" dirty="0" err="1"/>
              <a:t>sức</a:t>
            </a:r>
            <a:r>
              <a:rPr kumimoji="1" lang="en-US" dirty="0"/>
              <a:t> </a:t>
            </a:r>
            <a:r>
              <a:rPr kumimoji="1" lang="en-US" dirty="0" err="1"/>
              <a:t>khỏe</a:t>
            </a:r>
            <a:r>
              <a:rPr kumimoji="1" lang="en-US" dirty="0"/>
              <a:t> </a:t>
            </a:r>
            <a:r>
              <a:rPr kumimoji="1" lang="en-US" dirty="0" err="1"/>
              <a:t>và</a:t>
            </a:r>
            <a:r>
              <a:rPr kumimoji="1" lang="en-US" dirty="0">
                <a:ea typeface="游ゴシック Light"/>
              </a:rPr>
              <a:t> LTC:</a:t>
            </a:r>
            <a:r>
              <a:rPr lang="en-US" dirty="0">
                <a:ea typeface="游ゴシック Light" panose="020B0300000000000000" pitchFamily="50" charset="-128"/>
              </a:rPr>
              <a:t/>
            </a:r>
            <a:br>
              <a:rPr lang="en-US" dirty="0">
                <a:ea typeface="游ゴシック Light" panose="020B0300000000000000" pitchFamily="50" charset="-128"/>
              </a:rPr>
            </a:br>
            <a:r>
              <a:rPr kumimoji="1" lang="en-US" dirty="0" err="1">
                <a:ea typeface="游ゴシック Light"/>
              </a:rPr>
              <a:t>Xây</a:t>
            </a:r>
            <a:r>
              <a:rPr kumimoji="1" lang="en-US" dirty="0">
                <a:ea typeface="游ゴシック Light"/>
              </a:rPr>
              <a:t> </a:t>
            </a:r>
            <a:r>
              <a:rPr kumimoji="1" lang="en-US" dirty="0" err="1">
                <a:ea typeface="游ゴシック Light"/>
              </a:rPr>
              <a:t>dựng</a:t>
            </a:r>
            <a:r>
              <a:rPr kumimoji="1" lang="en-US" dirty="0">
                <a:ea typeface="游ゴシック Light"/>
              </a:rPr>
              <a:t> </a:t>
            </a:r>
            <a:r>
              <a:rPr kumimoji="1" lang="en-US" dirty="0" err="1">
                <a:ea typeface="游ゴシック Light"/>
              </a:rPr>
              <a:t>mối</a:t>
            </a:r>
            <a:r>
              <a:rPr kumimoji="1" lang="en-US" dirty="0">
                <a:ea typeface="游ゴシック Light"/>
              </a:rPr>
              <a:t> </a:t>
            </a:r>
            <a:r>
              <a:rPr kumimoji="1" lang="en-US" dirty="0" err="1">
                <a:ea typeface="游ゴシック Light"/>
              </a:rPr>
              <a:t>quan</a:t>
            </a:r>
            <a:r>
              <a:rPr kumimoji="1" lang="en-US" dirty="0">
                <a:ea typeface="游ゴシック Light"/>
              </a:rPr>
              <a:t> </a:t>
            </a:r>
            <a:r>
              <a:rPr kumimoji="1" lang="en-US" dirty="0" err="1">
                <a:ea typeface="游ゴシック Light"/>
              </a:rPr>
              <a:t>hệ</a:t>
            </a:r>
            <a:r>
              <a:rPr kumimoji="1" lang="en-US" dirty="0">
                <a:ea typeface="游ゴシック Light"/>
              </a:rPr>
              <a:t> tin </a:t>
            </a:r>
            <a:r>
              <a:rPr kumimoji="1" lang="en-US" dirty="0" err="1">
                <a:ea typeface="游ゴシック Light"/>
              </a:rPr>
              <a:t>cậy</a:t>
            </a:r>
            <a:endParaRPr kumimoji="1" lang="en-US" dirty="0">
              <a:ea typeface="游ゴシック Light"/>
            </a:endParaRPr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436730410"/>
              </p:ext>
            </p:extLst>
          </p:nvPr>
        </p:nvGraphicFramePr>
        <p:xfrm>
          <a:off x="1189038" y="2024063"/>
          <a:ext cx="4937125" cy="402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IMG_00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59757" y="2350205"/>
            <a:ext cx="4223939" cy="316795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59757" y="5678483"/>
            <a:ext cx="439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6</a:t>
            </a:r>
            <a:r>
              <a:rPr kumimoji="1" lang="en-US" altLang="ja-JP" baseline="300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th</a:t>
            </a:r>
            <a:r>
              <a:rPr kumimoji="1" lang="en-US" altLang="ja-JP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meeting on 27 March, 2008</a:t>
            </a:r>
            <a:endParaRPr kumimoji="1" lang="ja-JP" altLang="en-US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graphicFrame>
        <p:nvGraphicFramePr>
          <p:cNvPr id="10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2830492"/>
              </p:ext>
            </p:extLst>
          </p:nvPr>
        </p:nvGraphicFramePr>
        <p:xfrm>
          <a:off x="5013143" y="4519186"/>
          <a:ext cx="1679993" cy="1997946"/>
        </p:xfrm>
        <a:graphic>
          <a:graphicData uri="http://schemas.openxmlformats.org/presentationml/2006/ole">
            <p:oleObj spid="_x0000_s2101" name="Acrobat Document" r:id="rId9" imgW="7563600" imgH="106848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3673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133BB3A4-D37F-4EF4-9D80-C74E6EA31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02" y="296310"/>
            <a:ext cx="2497566" cy="23907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ja-JP" sz="3600" dirty="0" err="1">
                <a:ea typeface="游ゴシック Light"/>
              </a:rPr>
              <a:t>Cộng</a:t>
            </a:r>
            <a:r>
              <a:rPr lang="en-US" altLang="ja-JP" sz="3600" dirty="0">
                <a:ea typeface="游ゴシック Light"/>
              </a:rPr>
              <a:t> </a:t>
            </a:r>
            <a:r>
              <a:rPr lang="en-US" altLang="ja-JP" sz="3600" dirty="0" err="1">
                <a:ea typeface="游ゴシック Light"/>
              </a:rPr>
              <a:t>đồng</a:t>
            </a:r>
            <a:r>
              <a:rPr lang="en-US" altLang="ja-JP" sz="3600" dirty="0">
                <a:ea typeface="游ゴシック Light"/>
              </a:rPr>
              <a:t> </a:t>
            </a:r>
            <a:r>
              <a:rPr lang="en-US" altLang="ja-JP" sz="3600" dirty="0" err="1">
                <a:ea typeface="游ゴシック Light"/>
              </a:rPr>
              <a:t>hòa</a:t>
            </a:r>
            <a:r>
              <a:rPr lang="en-US" altLang="ja-JP" sz="3600" dirty="0">
                <a:ea typeface="游ゴシック Light"/>
              </a:rPr>
              <a:t> </a:t>
            </a:r>
            <a:r>
              <a:rPr lang="en-US" altLang="ja-JP" sz="3600" dirty="0" err="1">
                <a:ea typeface="游ゴシック Light"/>
              </a:rPr>
              <a:t>nhập</a:t>
            </a:r>
            <a:r>
              <a:rPr lang="en-US" altLang="ja-JP" sz="3600" dirty="0">
                <a:ea typeface="游ゴシック Light"/>
              </a:rPr>
              <a:t>:</a:t>
            </a:r>
            <a:r>
              <a:rPr kumimoji="1" lang="en-US" altLang="ja-JP" sz="3600" dirty="0">
                <a:ea typeface="游ゴシック Light"/>
              </a:rPr>
              <a:t/>
            </a:r>
            <a:br>
              <a:rPr kumimoji="1" lang="en-US" altLang="ja-JP" sz="3600" dirty="0">
                <a:ea typeface="游ゴシック Light"/>
              </a:rPr>
            </a:br>
            <a:r>
              <a:rPr kumimoji="1" lang="en-US" altLang="ja-JP" sz="3600" dirty="0" err="1">
                <a:ea typeface="游ゴシック Light"/>
              </a:rPr>
              <a:t>Thiết</a:t>
            </a:r>
            <a:r>
              <a:rPr kumimoji="1" lang="en-US" altLang="ja-JP" sz="3600" dirty="0">
                <a:ea typeface="游ゴシック Light"/>
              </a:rPr>
              <a:t> </a:t>
            </a:r>
            <a:r>
              <a:rPr kumimoji="1" lang="en-US" altLang="ja-JP" sz="3600" dirty="0" err="1">
                <a:ea typeface="游ゴシック Light"/>
              </a:rPr>
              <a:t>lập</a:t>
            </a:r>
            <a:r>
              <a:rPr kumimoji="1" lang="en-US" altLang="ja-JP" sz="3600" dirty="0">
                <a:ea typeface="游ゴシック Light"/>
              </a:rPr>
              <a:t> </a:t>
            </a:r>
            <a:r>
              <a:rPr kumimoji="1" lang="en-US" altLang="ja-JP" sz="3600" dirty="0" err="1">
                <a:ea typeface="游ゴシック Light"/>
              </a:rPr>
              <a:t>mạng</a:t>
            </a:r>
            <a:r>
              <a:rPr kumimoji="1" lang="en-US" altLang="ja-JP" sz="3600" dirty="0">
                <a:ea typeface="游ゴシック Light"/>
              </a:rPr>
              <a:t> </a:t>
            </a:r>
            <a:r>
              <a:rPr kumimoji="1" lang="en-US" altLang="ja-JP" sz="3600" dirty="0" err="1">
                <a:ea typeface="游ゴシック Light"/>
              </a:rPr>
              <a:t>lưới</a:t>
            </a:r>
            <a:r>
              <a:rPr kumimoji="1" lang="en-US" altLang="ja-JP" sz="3600" dirty="0">
                <a:ea typeface="游ゴシック Light"/>
              </a:rPr>
              <a:t> </a:t>
            </a:r>
            <a:r>
              <a:rPr kumimoji="1" lang="en-US" altLang="ja-JP" sz="3600" dirty="0" err="1">
                <a:ea typeface="游ゴシック Light"/>
              </a:rPr>
              <a:t>trong</a:t>
            </a:r>
            <a:r>
              <a:rPr kumimoji="1" lang="en-US" altLang="ja-JP" sz="3600" dirty="0">
                <a:ea typeface="游ゴシック Light"/>
              </a:rPr>
              <a:t> </a:t>
            </a:r>
            <a:r>
              <a:rPr kumimoji="1" lang="en-US" altLang="ja-JP" sz="3600" dirty="0" err="1">
                <a:ea typeface="游ゴシック Light"/>
              </a:rPr>
              <a:t>cộng</a:t>
            </a:r>
            <a:r>
              <a:rPr kumimoji="1" lang="en-US" altLang="ja-JP" sz="3600" dirty="0">
                <a:ea typeface="游ゴシック Light"/>
              </a:rPr>
              <a:t> </a:t>
            </a:r>
            <a:r>
              <a:rPr kumimoji="1" lang="en-US" altLang="ja-JP" sz="3600" dirty="0" err="1">
                <a:ea typeface="游ゴシック Light"/>
              </a:rPr>
              <a:t>đồng</a:t>
            </a:r>
            <a:r>
              <a:rPr kumimoji="1" lang="en-US" altLang="ja-JP" sz="3600" dirty="0">
                <a:ea typeface="游ゴシック Light"/>
              </a:rPr>
              <a:t>,</a:t>
            </a:r>
            <a:r>
              <a:rPr lang="en-US" altLang="ja-JP" sz="3600" dirty="0">
                <a:ea typeface="游ゴシック Light" panose="020B0300000000000000" pitchFamily="50" charset="-128"/>
              </a:rPr>
              <a:t/>
            </a:r>
            <a:br>
              <a:rPr lang="en-US" altLang="ja-JP" sz="3600" dirty="0">
                <a:ea typeface="游ゴシック Light" panose="020B0300000000000000" pitchFamily="50" charset="-128"/>
              </a:rPr>
            </a:br>
            <a:r>
              <a:rPr kumimoji="1" lang="en-US" altLang="ja-JP" sz="3600" dirty="0">
                <a:ea typeface="游ゴシック Light"/>
              </a:rPr>
              <a:t>“</a:t>
            </a:r>
            <a:r>
              <a:rPr kumimoji="1" lang="en-US" altLang="ja-JP" sz="3600" dirty="0" err="1">
                <a:ea typeface="游ゴシック Light"/>
              </a:rPr>
              <a:t>Đội</a:t>
            </a:r>
            <a:r>
              <a:rPr kumimoji="1" lang="en-US" altLang="ja-JP" sz="3600" dirty="0">
                <a:ea typeface="游ゴシック Light"/>
              </a:rPr>
              <a:t> </a:t>
            </a:r>
            <a:r>
              <a:rPr kumimoji="1" lang="en-US" altLang="ja-JP" sz="3600" dirty="0" err="1">
                <a:ea typeface="游ゴシック Light"/>
              </a:rPr>
              <a:t>Eigenji</a:t>
            </a:r>
            <a:r>
              <a:rPr kumimoji="1" lang="en-US" altLang="ja-JP" sz="3600" dirty="0">
                <a:ea typeface="游ゴシック Light"/>
              </a:rPr>
              <a:t>”</a:t>
            </a:r>
            <a:endParaRPr lang="en-US" altLang="ja-JP" sz="3600" kern="1200" dirty="0">
              <a:solidFill>
                <a:schemeClr val="tx1"/>
              </a:solidFill>
              <a:ea typeface="游ゴシック Light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xmlns="" id="{44CC1272-D085-4744-ADC0-D55E764AF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2568" y="138542"/>
            <a:ext cx="9197399" cy="654240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2BB062A4-E024-4E97-B48B-056E17E71BAB}"/>
              </a:ext>
            </a:extLst>
          </p:cNvPr>
          <p:cNvSpPr txBox="1"/>
          <p:nvPr/>
        </p:nvSpPr>
        <p:spPr>
          <a:xfrm>
            <a:off x="3228963" y="799044"/>
            <a:ext cx="1231337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170" b="1" dirty="0">
                <a:solidFill>
                  <a:srgbClr val="D08766"/>
                </a:solidFill>
              </a:rPr>
              <a:t>We provide small help for people’s lives.</a:t>
            </a:r>
            <a:endParaRPr lang="ja-JP" altLang="en-US" sz="1170" b="1" dirty="0">
              <a:solidFill>
                <a:srgbClr val="D08766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77A4B7E0-7FFD-465D-A9F5-090EDD8269A9}"/>
              </a:ext>
            </a:extLst>
          </p:cNvPr>
          <p:cNvSpPr txBox="1"/>
          <p:nvPr/>
        </p:nvSpPr>
        <p:spPr>
          <a:xfrm>
            <a:off x="2719381" y="2299572"/>
            <a:ext cx="1555373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990" dirty="0"/>
              <a:t>Community development council</a:t>
            </a:r>
          </a:p>
          <a:p>
            <a:r>
              <a:rPr lang="en-US" altLang="ja-JP" sz="990" dirty="0"/>
              <a:t>Dementia Caravan Mates</a:t>
            </a:r>
          </a:p>
          <a:p>
            <a:r>
              <a:rPr lang="en-US" altLang="ja-JP" sz="990" dirty="0" err="1"/>
              <a:t>Eigenji</a:t>
            </a:r>
            <a:r>
              <a:rPr lang="ja-JP" altLang="en-US" sz="990" dirty="0"/>
              <a:t> </a:t>
            </a:r>
            <a:r>
              <a:rPr lang="en-US" altLang="ja-JP" sz="990" dirty="0"/>
              <a:t>Welfare</a:t>
            </a:r>
            <a:r>
              <a:rPr lang="ja-JP" altLang="en-US" sz="990" dirty="0"/>
              <a:t> </a:t>
            </a:r>
            <a:r>
              <a:rPr lang="en-US" altLang="ja-JP" sz="990" dirty="0"/>
              <a:t>Group</a:t>
            </a:r>
          </a:p>
          <a:p>
            <a:r>
              <a:rPr lang="en-US" altLang="ja-JP" sz="990" dirty="0"/>
              <a:t>Caregiver Family Group, etc.</a:t>
            </a:r>
            <a:endParaRPr lang="ja-JP" altLang="en-US" sz="99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D99A9582-FCB6-495A-BC21-6AD5EF377F5E}"/>
              </a:ext>
            </a:extLst>
          </p:cNvPr>
          <p:cNvSpPr txBox="1"/>
          <p:nvPr/>
        </p:nvSpPr>
        <p:spPr>
          <a:xfrm>
            <a:off x="2752923" y="3560834"/>
            <a:ext cx="9073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080" b="1" dirty="0">
                <a:solidFill>
                  <a:srgbClr val="D08766"/>
                </a:solidFill>
              </a:rPr>
              <a:t>We watch people and carry out salon activities. </a:t>
            </a:r>
            <a:endParaRPr lang="ja-JP" altLang="en-US" sz="1080" b="1" dirty="0">
              <a:solidFill>
                <a:srgbClr val="D08766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xmlns="" id="{BF149537-B6E6-4D6B-8C00-B05238F4C691}"/>
              </a:ext>
            </a:extLst>
          </p:cNvPr>
          <p:cNvSpPr txBox="1"/>
          <p:nvPr/>
        </p:nvSpPr>
        <p:spPr>
          <a:xfrm>
            <a:off x="8938472" y="3742731"/>
            <a:ext cx="1369142" cy="7617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990" dirty="0"/>
              <a:t>・</a:t>
            </a:r>
            <a:r>
              <a:rPr lang="en-US" altLang="ja-JP" sz="990" dirty="0"/>
              <a:t>Day</a:t>
            </a:r>
            <a:r>
              <a:rPr lang="ja-JP" altLang="en-US" sz="990" dirty="0"/>
              <a:t> </a:t>
            </a:r>
            <a:r>
              <a:rPr lang="en-US" altLang="ja-JP" sz="990" dirty="0"/>
              <a:t>care</a:t>
            </a:r>
            <a:endParaRPr lang="ja-JP" altLang="en-US" sz="990" dirty="0"/>
          </a:p>
          <a:p>
            <a:r>
              <a:rPr lang="ja-JP" altLang="en-US" sz="990" dirty="0"/>
              <a:t>・</a:t>
            </a:r>
            <a:r>
              <a:rPr lang="en-US" altLang="ja-JP" sz="990" dirty="0"/>
              <a:t>Short stay</a:t>
            </a:r>
            <a:endParaRPr lang="ja-JP" altLang="en-US" sz="990" dirty="0"/>
          </a:p>
          <a:p>
            <a:r>
              <a:rPr lang="ja-JP" altLang="en-US" sz="990" dirty="0"/>
              <a:t>・</a:t>
            </a:r>
            <a:r>
              <a:rPr lang="en-US" altLang="ja-JP" sz="990" dirty="0"/>
              <a:t>Group home</a:t>
            </a:r>
            <a:endParaRPr lang="ja-JP" altLang="en-US" sz="990" dirty="0"/>
          </a:p>
          <a:p>
            <a:pPr marL="111443" indent="-111443"/>
            <a:r>
              <a:rPr lang="ja-JP" altLang="en-US" sz="990" dirty="0"/>
              <a:t>・</a:t>
            </a:r>
            <a:r>
              <a:rPr lang="en-US" altLang="ja-JP" sz="990" dirty="0"/>
              <a:t>Special nursing home for the aged</a:t>
            </a:r>
            <a:endParaRPr lang="ja-JP" altLang="en-US" sz="99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xmlns="" id="{C5785EC2-09D2-48EE-B3D4-BF98CD62EE65}"/>
              </a:ext>
            </a:extLst>
          </p:cNvPr>
          <p:cNvSpPr txBox="1"/>
          <p:nvPr/>
        </p:nvSpPr>
        <p:spPr>
          <a:xfrm>
            <a:off x="6420465" y="6115665"/>
            <a:ext cx="3887149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35" dirty="0"/>
              <a:t>Team </a:t>
            </a:r>
            <a:r>
              <a:rPr lang="en-US" altLang="ja-JP" sz="1035" dirty="0" err="1"/>
              <a:t>Eigenji</a:t>
            </a:r>
            <a:r>
              <a:rPr lang="en-US" altLang="ja-JP" sz="1035" dirty="0"/>
              <a:t> get together on a regular basis to exchange information.</a:t>
            </a:r>
            <a:endParaRPr lang="ja-JP" altLang="en-US" sz="1035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xmlns="" id="{F85F4376-89D9-40E8-AD67-9A78275EE002}"/>
              </a:ext>
            </a:extLst>
          </p:cNvPr>
          <p:cNvSpPr/>
          <p:nvPr/>
        </p:nvSpPr>
        <p:spPr>
          <a:xfrm>
            <a:off x="7044835" y="3013502"/>
            <a:ext cx="166264" cy="830997"/>
          </a:xfrm>
          <a:prstGeom prst="rect">
            <a:avLst/>
          </a:prstGeom>
          <a:noFill/>
        </p:spPr>
        <p:txBody>
          <a:bodyPr wrap="none" lIns="82296" tIns="41148" rIns="82296" bIns="41148">
            <a:spAutoFit/>
          </a:bodyPr>
          <a:lstStyle/>
          <a:p>
            <a:pPr algn="ctr"/>
            <a:endParaRPr lang="ja-JP" altLang="en-US" sz="486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xmlns="" id="{C8A6FD00-5D43-4E76-8F6D-CED6652B28CE}"/>
              </a:ext>
            </a:extLst>
          </p:cNvPr>
          <p:cNvSpPr txBox="1"/>
          <p:nvPr/>
        </p:nvSpPr>
        <p:spPr>
          <a:xfrm>
            <a:off x="146330" y="6542447"/>
            <a:ext cx="5798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Source: Dr. Takashi </a:t>
            </a:r>
            <a:r>
              <a:rPr lang="en-US" altLang="ja-JP" sz="1200" dirty="0" err="1"/>
              <a:t>Hanato</a:t>
            </a:r>
            <a:r>
              <a:rPr lang="en-US" altLang="ja-JP" sz="1200" dirty="0"/>
              <a:t>, </a:t>
            </a:r>
            <a:r>
              <a:rPr lang="en-US" altLang="ja-JP" sz="1200" dirty="0" err="1"/>
              <a:t>Eigenji</a:t>
            </a:r>
            <a:r>
              <a:rPr lang="en-US" altLang="ja-JP" sz="1200" dirty="0"/>
              <a:t> Clinic, Higashi-</a:t>
            </a:r>
            <a:r>
              <a:rPr lang="en-US" altLang="ja-JP" sz="1200" dirty="0" err="1"/>
              <a:t>Ohmi</a:t>
            </a:r>
            <a:r>
              <a:rPr lang="en-US" altLang="ja-JP" sz="1200" dirty="0"/>
              <a:t> City, Shiga Prefecture</a:t>
            </a:r>
            <a:endParaRPr lang="ja-JP" altLang="en-US" sz="1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18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9389" y="286603"/>
            <a:ext cx="11057022" cy="1450757"/>
          </a:xfrm>
        </p:spPr>
        <p:txBody>
          <a:bodyPr/>
          <a:lstStyle/>
          <a:p>
            <a:r>
              <a:rPr kumimoji="1" lang="en-US" dirty="0"/>
              <a:t>2. </a:t>
            </a:r>
            <a:r>
              <a:rPr kumimoji="1" lang="en-US" dirty="0" err="1"/>
              <a:t>Thành</a:t>
            </a:r>
            <a:r>
              <a:rPr kumimoji="1" lang="en-US" dirty="0"/>
              <a:t> </a:t>
            </a:r>
            <a:r>
              <a:rPr kumimoji="1" lang="en-US" dirty="0" err="1"/>
              <a:t>phố</a:t>
            </a:r>
            <a:r>
              <a:rPr kumimoji="1" lang="en-US" dirty="0"/>
              <a:t> </a:t>
            </a:r>
            <a:r>
              <a:rPr kumimoji="1" lang="en-US" dirty="0" err="1"/>
              <a:t>Komagane</a:t>
            </a:r>
            <a:r>
              <a:rPr kumimoji="1" lang="en-US" dirty="0"/>
              <a:t>:</a:t>
            </a:r>
            <a:br>
              <a:rPr kumimoji="1" lang="en-US" dirty="0"/>
            </a:br>
            <a:r>
              <a:rPr kumimoji="1" lang="en-US" dirty="0"/>
              <a:t>“</a:t>
            </a:r>
            <a:r>
              <a:rPr kumimoji="1" lang="en-US" dirty="0" err="1"/>
              <a:t>Cộng</a:t>
            </a:r>
            <a:r>
              <a:rPr kumimoji="1" lang="en-US" dirty="0"/>
              <a:t> </a:t>
            </a:r>
            <a:r>
              <a:rPr kumimoji="1" lang="en-US" dirty="0" err="1"/>
              <a:t>tác</a:t>
            </a:r>
            <a:r>
              <a:rPr kumimoji="1" lang="en-US" dirty="0"/>
              <a:t>” X “</a:t>
            </a:r>
            <a:r>
              <a:rPr kumimoji="1" lang="en-US" dirty="0" err="1"/>
              <a:t>Trao</a:t>
            </a:r>
            <a:r>
              <a:rPr kumimoji="1" lang="en-US" dirty="0"/>
              <a:t> </a:t>
            </a:r>
            <a:r>
              <a:rPr kumimoji="1" lang="en-US" dirty="0" err="1"/>
              <a:t>quyền</a:t>
            </a:r>
            <a:r>
              <a:rPr kumimoji="1" lang="en-US" dirty="0"/>
              <a:t>”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220" y="1951597"/>
            <a:ext cx="6203360" cy="413638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69911" y="6087978"/>
            <a:ext cx="9951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ja-JP" sz="1400" dirty="0"/>
              <a:t>Source: https://upload.wikimedia.org/wikipedia/commons/5/56/Komagane_Nagano_and_Southern_Yatsugatake_Volcanic_Group.jpg</a:t>
            </a:r>
            <a:endParaRPr kumimoji="1"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21323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xmlns="" id="{C2F2146A-D536-479A-BFCC-4DA83A71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8" y="253975"/>
            <a:ext cx="10713720" cy="14507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kumimoji="1" lang="en-US" altLang="ja-JP" sz="4000" dirty="0" err="1"/>
              <a:t>Thiết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lập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sự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hợp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tác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giữa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chính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quyền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địa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phương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với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bệnh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viện</a:t>
            </a:r>
            <a:r>
              <a:rPr kumimoji="1" lang="en-US" altLang="ja-JP" sz="4000" dirty="0"/>
              <a:t> </a:t>
            </a:r>
            <a:r>
              <a:rPr kumimoji="1" lang="en-US" altLang="ja-JP" sz="4000" dirty="0" err="1"/>
              <a:t>lớn</a:t>
            </a:r>
            <a:endParaRPr lang="ja-JP" altLang="en-US" sz="4000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3" name="コンテンツ プレースホルダー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5762852"/>
              </p:ext>
            </p:extLst>
          </p:nvPr>
        </p:nvGraphicFramePr>
        <p:xfrm>
          <a:off x="1096963" y="1846263"/>
          <a:ext cx="55102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矢印: 下 46">
            <a:extLst>
              <a:ext uri="{FF2B5EF4-FFF2-40B4-BE49-F238E27FC236}">
                <a16:creationId xmlns:a16="http://schemas.microsoft.com/office/drawing/2014/main" xmlns="" id="{A9C92503-51BD-4630-A7D5-C8E8A7CA7DFC}"/>
              </a:ext>
            </a:extLst>
          </p:cNvPr>
          <p:cNvSpPr/>
          <p:nvPr/>
        </p:nvSpPr>
        <p:spPr>
          <a:xfrm>
            <a:off x="8667134" y="2067811"/>
            <a:ext cx="646861" cy="3085093"/>
          </a:xfrm>
          <a:prstGeom prst="downArrow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xmlns="" id="{D1D579C0-BE45-4524-8ED4-12C41F0ADCBD}"/>
              </a:ext>
            </a:extLst>
          </p:cNvPr>
          <p:cNvSpPr txBox="1"/>
          <p:nvPr/>
        </p:nvSpPr>
        <p:spPr>
          <a:xfrm>
            <a:off x="8259373" y="2536489"/>
            <a:ext cx="1512000" cy="214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 anchor="ctr" anchorCtr="0">
            <a:noAutofit/>
          </a:bodyPr>
          <a:lstStyle>
            <a:defPPr>
              <a:defRPr lang="ja-JP"/>
            </a:defPPr>
            <a:lvl1pPr>
              <a:defRPr sz="1100" b="1"/>
            </a:lvl1pPr>
          </a:lstStyle>
          <a:p>
            <a:pPr algn="ctr"/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xmlns="" id="{9AEFA094-F500-43B5-BDFC-3F3CF38A5A90}"/>
              </a:ext>
            </a:extLst>
          </p:cNvPr>
          <p:cNvSpPr txBox="1"/>
          <p:nvPr/>
        </p:nvSpPr>
        <p:spPr>
          <a:xfrm>
            <a:off x="8255538" y="4423513"/>
            <a:ext cx="1512000" cy="214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000" rIns="72000" rtlCol="0" anchor="ctr" anchorCtr="0">
            <a:noAutofit/>
          </a:bodyPr>
          <a:lstStyle>
            <a:defPPr>
              <a:defRPr lang="ja-JP"/>
            </a:defPPr>
            <a:lvl1pPr>
              <a:defRPr sz="1100" b="1"/>
            </a:lvl1pPr>
          </a:lstStyle>
          <a:p>
            <a:pPr algn="ctr"/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xmlns="" id="{A4893F70-2D4C-4A40-A545-D61963D300A7}"/>
              </a:ext>
            </a:extLst>
          </p:cNvPr>
          <p:cNvSpPr/>
          <p:nvPr/>
        </p:nvSpPr>
        <p:spPr>
          <a:xfrm>
            <a:off x="7614600" y="2937141"/>
            <a:ext cx="1512000" cy="1139489"/>
          </a:xfrm>
          <a:prstGeom prst="ellipse">
            <a:avLst/>
          </a:prstGeom>
          <a:solidFill>
            <a:srgbClr val="FFEFBD">
              <a:alpha val="63000"/>
            </a:srgbClr>
          </a:solidFill>
          <a:ln w="28575">
            <a:solidFill>
              <a:srgbClr val="FFC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Chính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14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quyền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14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địa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kumimoji="1" lang="en-US" altLang="ja-JP" sz="14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phương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xmlns="" id="{BD0BD6DC-EE47-4EAC-8497-B50B6B9E04B5}"/>
              </a:ext>
            </a:extLst>
          </p:cNvPr>
          <p:cNvSpPr/>
          <p:nvPr/>
        </p:nvSpPr>
        <p:spPr>
          <a:xfrm>
            <a:off x="8911153" y="2906079"/>
            <a:ext cx="1512000" cy="1139489"/>
          </a:xfrm>
          <a:prstGeom prst="ellipse">
            <a:avLst/>
          </a:prstGeom>
          <a:solidFill>
            <a:srgbClr val="FFEFBD">
              <a:alpha val="63000"/>
            </a:srgbClr>
          </a:solidFill>
          <a:ln w="28575">
            <a:solidFill>
              <a:srgbClr val="FFC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4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Cơ</a:t>
            </a:r>
            <a:r>
              <a:rPr kumimoji="1" lang="en-US" altLang="ja-JP" sz="1400" b="1" dirty="0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ở y </a:t>
            </a:r>
            <a:r>
              <a:rPr kumimoji="1" lang="en-US" altLang="ja-JP" sz="1400" b="1" dirty="0" err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tế</a:t>
            </a:r>
            <a:endParaRPr kumimoji="1" lang="ja-JP" altLang="en-US" sz="1400" b="1" dirty="0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xmlns="" id="{40BD4B69-B13B-41F8-880B-E226A6D9BADD}"/>
              </a:ext>
            </a:extLst>
          </p:cNvPr>
          <p:cNvSpPr/>
          <p:nvPr/>
        </p:nvSpPr>
        <p:spPr>
          <a:xfrm>
            <a:off x="7273784" y="2208348"/>
            <a:ext cx="3509575" cy="3340782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endParaRPr kumimoji="1" lang="ja-JP" altLang="en-US" sz="1700" b="1">
              <a:solidFill>
                <a:schemeClr val="tx1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60" name="図 59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xmlns="" id="{14E0BD02-4CDE-4C52-888C-65E9249462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66" t="13893" r="13451" b="8854"/>
          <a:stretch/>
        </p:blipFill>
        <p:spPr>
          <a:xfrm>
            <a:off x="8717932" y="5151097"/>
            <a:ext cx="689350" cy="8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966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853" y="293003"/>
            <a:ext cx="11768824" cy="969740"/>
          </a:xfrm>
        </p:spPr>
        <p:txBody>
          <a:bodyPr>
            <a:normAutofit/>
          </a:bodyPr>
          <a:lstStyle/>
          <a:p>
            <a:r>
              <a:rPr kumimoji="1" lang="en-US" dirty="0" err="1">
                <a:ea typeface="游ゴシック Light" panose="020B0300000000000000" pitchFamily="50" charset="-128"/>
              </a:rPr>
              <a:t>Khuyến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khích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tự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xử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trí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bệnh</a:t>
            </a:r>
            <a:r>
              <a:rPr kumimoji="1" lang="en-US" dirty="0">
                <a:ea typeface="游ゴシック Light" panose="020B0300000000000000" pitchFamily="50" charset="-128"/>
              </a:rPr>
              <a:t> nhân </a:t>
            </a:r>
            <a:r>
              <a:rPr kumimoji="1" lang="en-US" dirty="0" err="1">
                <a:ea typeface="游ゴシック Light" panose="020B0300000000000000" pitchFamily="50" charset="-128"/>
              </a:rPr>
              <a:t>đột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quỵ</a:t>
            </a:r>
            <a:endParaRPr kumimoji="1" lang="en-US" dirty="0">
              <a:ea typeface="游ゴシック Light" panose="020B0300000000000000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5706965"/>
              </p:ext>
            </p:extLst>
          </p:nvPr>
        </p:nvGraphicFramePr>
        <p:xfrm>
          <a:off x="235975" y="1472579"/>
          <a:ext cx="11857702" cy="5046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672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3453" y="286604"/>
            <a:ext cx="10602227" cy="1193854"/>
          </a:xfrm>
        </p:spPr>
        <p:txBody>
          <a:bodyPr>
            <a:normAutofit fontScale="90000"/>
          </a:bodyPr>
          <a:lstStyle/>
          <a:p>
            <a:r>
              <a:rPr kumimoji="1" lang="en-US" dirty="0" err="1">
                <a:ea typeface="游ゴシック Light" panose="020B0300000000000000" pitchFamily="50" charset="-128"/>
              </a:rPr>
              <a:t>Ví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dụ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về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kế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hoạch</a:t>
            </a:r>
            <a:r>
              <a:rPr kumimoji="1" lang="en-US" dirty="0">
                <a:ea typeface="游ゴシック Light" panose="020B0300000000000000" pitchFamily="50" charset="-128"/>
              </a:rPr>
              <a:t> SM plan (</a:t>
            </a:r>
            <a:r>
              <a:rPr kumimoji="1" lang="en-US" dirty="0" err="1">
                <a:ea typeface="游ゴシック Light" panose="020B0300000000000000" pitchFamily="50" charset="-128"/>
              </a:rPr>
              <a:t>nam</a:t>
            </a:r>
            <a:r>
              <a:rPr kumimoji="1" lang="en-US" dirty="0">
                <a:ea typeface="游ゴシック Light" panose="020B0300000000000000" pitchFamily="50" charset="-128"/>
              </a:rPr>
              <a:t> </a:t>
            </a:r>
            <a:r>
              <a:rPr kumimoji="1" lang="en-US" dirty="0" err="1">
                <a:ea typeface="游ゴシック Light" panose="020B0300000000000000" pitchFamily="50" charset="-128"/>
              </a:rPr>
              <a:t>giới</a:t>
            </a:r>
            <a:r>
              <a:rPr kumimoji="1" lang="en-US" dirty="0">
                <a:ea typeface="游ゴシック Light" panose="020B0300000000000000" pitchFamily="50" charset="-128"/>
              </a:rPr>
              <a:t>, 75 </a:t>
            </a:r>
            <a:r>
              <a:rPr kumimoji="1" lang="en-US" dirty="0" err="1">
                <a:ea typeface="游ゴシック Light" panose="020B0300000000000000" pitchFamily="50" charset="-128"/>
              </a:rPr>
              <a:t>tuổi</a:t>
            </a:r>
            <a:r>
              <a:rPr kumimoji="1" lang="en-US" dirty="0">
                <a:ea typeface="游ゴシック Light" panose="020B0300000000000000" pitchFamily="50" charset="-128"/>
              </a:rPr>
              <a:t>)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5457286"/>
              </p:ext>
            </p:extLst>
          </p:nvPr>
        </p:nvGraphicFramePr>
        <p:xfrm>
          <a:off x="1097280" y="1875345"/>
          <a:ext cx="1016793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32">
                  <a:extLst>
                    <a:ext uri="{9D8B030D-6E8A-4147-A177-3AD203B41FA5}">
                      <a16:colId xmlns:a16="http://schemas.microsoft.com/office/drawing/2014/main" xmlns="" val="953947141"/>
                    </a:ext>
                  </a:extLst>
                </a:gridCol>
                <a:gridCol w="4114098">
                  <a:extLst>
                    <a:ext uri="{9D8B030D-6E8A-4147-A177-3AD203B41FA5}">
                      <a16:colId xmlns:a16="http://schemas.microsoft.com/office/drawing/2014/main" xmlns="" val="1065549308"/>
                    </a:ext>
                  </a:extLst>
                </a:gridCol>
                <a:gridCol w="1404257">
                  <a:extLst>
                    <a:ext uri="{9D8B030D-6E8A-4147-A177-3AD203B41FA5}">
                      <a16:colId xmlns:a16="http://schemas.microsoft.com/office/drawing/2014/main" xmlns="" val="12681107"/>
                    </a:ext>
                  </a:extLst>
                </a:gridCol>
                <a:gridCol w="1387929">
                  <a:extLst>
                    <a:ext uri="{9D8B030D-6E8A-4147-A177-3AD203B41FA5}">
                      <a16:colId xmlns:a16="http://schemas.microsoft.com/office/drawing/2014/main" xmlns="" val="2841645926"/>
                    </a:ext>
                  </a:extLst>
                </a:gridCol>
                <a:gridCol w="1437819">
                  <a:extLst>
                    <a:ext uri="{9D8B030D-6E8A-4147-A177-3AD203B41FA5}">
                      <a16:colId xmlns:a16="http://schemas.microsoft.com/office/drawing/2014/main" xmlns="" val="2368727117"/>
                    </a:ext>
                  </a:extLst>
                </a:gridCol>
              </a:tblGrid>
              <a:tr h="900615">
                <a:tc>
                  <a:txBody>
                    <a:bodyPr/>
                    <a:lstStyle/>
                    <a:p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Thời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gian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(1 </a:t>
                      </a:r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tháng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sau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khi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ra </a:t>
                      </a:r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viện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)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Đã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đạt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được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Đạt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50%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Không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đạt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1086329"/>
                  </a:ext>
                </a:extLst>
              </a:tr>
              <a:tr h="521785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Điều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trị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Gặp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bác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sỹ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theo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ngày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hẹn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7036344"/>
                  </a:ext>
                </a:extLst>
              </a:tr>
              <a:tr h="521785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Thuốc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Dùng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thuốc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theo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hướng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dẫn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3753960"/>
                  </a:ext>
                </a:extLst>
              </a:tr>
              <a:tr h="900615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Huyết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áp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Đo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HA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và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ghi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lại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vào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mỗi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sáng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và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chiều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0661794"/>
                  </a:ext>
                </a:extLst>
              </a:tr>
              <a:tr h="521785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Luyện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tập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Đi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bộ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8.000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bước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mỗi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ngày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047951"/>
                  </a:ext>
                </a:extLst>
              </a:tr>
              <a:tr h="900615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Ăn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uống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Giảm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một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nửa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lượng</a:t>
                      </a:r>
                      <a:r>
                        <a:rPr lang="en-US" sz="200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sup miso</a:t>
                      </a:r>
                    </a:p>
                    <a:p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Không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chan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nước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r>
                        <a:rPr lang="en-US" sz="2000" baseline="0" dirty="0" err="1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tương</a:t>
                      </a:r>
                      <a:r>
                        <a:rPr lang="en-US" sz="2000" baseline="0" dirty="0">
                          <a:latin typeface="游ゴシック Light" panose="020B0300000000000000" pitchFamily="50" charset="-128"/>
                          <a:ea typeface="游ゴシック Light" panose="020B0300000000000000" pitchFamily="50" charset="-128"/>
                        </a:rPr>
                        <a:t> </a:t>
                      </a:r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游ゴシック Light" panose="020B0300000000000000" pitchFamily="50" charset="-128"/>
                        <a:ea typeface="游ゴシック Light" panose="020B03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4393834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310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err="1"/>
              <a:t>Hàm</a:t>
            </a:r>
            <a:r>
              <a:rPr kumimoji="1" lang="en-US" dirty="0"/>
              <a:t> ý 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xmlns="" val="104824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2728" y="213451"/>
            <a:ext cx="10058400" cy="691805"/>
          </a:xfrm>
        </p:spPr>
        <p:txBody>
          <a:bodyPr>
            <a:noAutofit/>
          </a:bodyPr>
          <a:lstStyle/>
          <a:p>
            <a:r>
              <a:rPr kumimoji="1" lang="en-US" dirty="0" err="1"/>
              <a:t>Hàm</a:t>
            </a:r>
            <a:r>
              <a:rPr kumimoji="1" lang="en-US" dirty="0"/>
              <a:t> ý qua </a:t>
            </a:r>
            <a:r>
              <a:rPr kumimoji="1" lang="en-US" dirty="0" err="1"/>
              <a:t>kinh</a:t>
            </a:r>
            <a:r>
              <a:rPr kumimoji="1" lang="en-US" dirty="0"/>
              <a:t> </a:t>
            </a:r>
            <a:r>
              <a:rPr kumimoji="1" lang="en-US" dirty="0" err="1"/>
              <a:t>nghiệm</a:t>
            </a:r>
            <a:r>
              <a:rPr kumimoji="1" lang="en-US" dirty="0"/>
              <a:t> </a:t>
            </a:r>
            <a:r>
              <a:rPr kumimoji="1" lang="en-US" dirty="0" err="1"/>
              <a:t>của</a:t>
            </a:r>
            <a:r>
              <a:rPr kumimoji="1" lang="en-US" dirty="0"/>
              <a:t> CBIC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48703441"/>
              </p:ext>
            </p:extLst>
          </p:nvPr>
        </p:nvGraphicFramePr>
        <p:xfrm>
          <a:off x="347472" y="978408"/>
          <a:ext cx="11466576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896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sz="5400"/>
              <a:t>Thank you</a:t>
            </a:r>
            <a:endParaRPr kumimoji="1" lang="en-US" sz="54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xmlns="" val="248418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dirty="0"/>
              <a:t>Theo </a:t>
            </a:r>
            <a:r>
              <a:rPr kumimoji="1" lang="en-US" dirty="0" err="1"/>
              <a:t>Bộ</a:t>
            </a:r>
            <a:r>
              <a:rPr kumimoji="1" lang="en-US" dirty="0"/>
              <a:t> Y </a:t>
            </a:r>
            <a:r>
              <a:rPr kumimoji="1" lang="en-US" dirty="0" err="1"/>
              <a:t>tế</a:t>
            </a:r>
            <a:r>
              <a:rPr kumimoji="1" lang="en-US" dirty="0"/>
              <a:t>, Lao động </a:t>
            </a:r>
            <a:r>
              <a:rPr kumimoji="1" lang="en-US" dirty="0" err="1"/>
              <a:t>và</a:t>
            </a:r>
            <a:r>
              <a:rPr kumimoji="1" lang="en-US" dirty="0"/>
              <a:t> </a:t>
            </a:r>
            <a:r>
              <a:rPr kumimoji="1" lang="en-US" dirty="0" err="1"/>
              <a:t>Phúc</a:t>
            </a:r>
            <a:r>
              <a:rPr kumimoji="1" lang="en-US" dirty="0"/>
              <a:t> </a:t>
            </a:r>
            <a:r>
              <a:rPr kumimoji="1" lang="en-US" dirty="0" err="1"/>
              <a:t>lợi</a:t>
            </a:r>
            <a:r>
              <a:rPr kumimoji="1" lang="en-US" dirty="0"/>
              <a:t>, </a:t>
            </a:r>
            <a:r>
              <a:rPr kumimoji="1" lang="en-US" dirty="0" err="1"/>
              <a:t>Nhật</a:t>
            </a:r>
            <a:r>
              <a:rPr kumimoji="1" lang="en-US" dirty="0"/>
              <a:t> </a:t>
            </a:r>
            <a:r>
              <a:rPr kumimoji="1" lang="en-US" dirty="0" err="1"/>
              <a:t>Bản</a:t>
            </a:r>
            <a:r>
              <a:rPr kumimoji="1" lang="en-US" dirty="0"/>
              <a:t>, CBIC </a:t>
            </a:r>
            <a:r>
              <a:rPr kumimoji="1" lang="en-US" dirty="0" err="1"/>
              <a:t>là</a:t>
            </a:r>
            <a:r>
              <a:rPr kumimoji="1" lang="en-US" dirty="0"/>
              <a:t>: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sz="3600" dirty="0" err="1"/>
              <a:t>Hệ</a:t>
            </a:r>
            <a:r>
              <a:rPr kumimoji="1" lang="en-US" sz="3600" dirty="0"/>
              <a:t> </a:t>
            </a:r>
            <a:r>
              <a:rPr kumimoji="1" lang="en-US" sz="3600" dirty="0" err="1"/>
              <a:t>thống</a:t>
            </a:r>
            <a:r>
              <a:rPr kumimoji="1" lang="en-US" sz="3600" dirty="0"/>
              <a:t> </a:t>
            </a:r>
            <a:r>
              <a:rPr kumimoji="1" lang="en-US" sz="3600" dirty="0" err="1"/>
              <a:t>cung</a:t>
            </a:r>
            <a:r>
              <a:rPr kumimoji="1" lang="en-US" sz="3600" dirty="0"/>
              <a:t> </a:t>
            </a:r>
            <a:r>
              <a:rPr kumimoji="1" lang="en-US" sz="3600" dirty="0" err="1"/>
              <a:t>cấp</a:t>
            </a:r>
            <a:r>
              <a:rPr kumimoji="1" lang="en-US" sz="3600" dirty="0"/>
              <a:t> dịch vụ </a:t>
            </a:r>
            <a:r>
              <a:rPr kumimoji="1" lang="en-US" sz="3600" dirty="0" err="1"/>
              <a:t>và</a:t>
            </a:r>
            <a:r>
              <a:rPr kumimoji="1" lang="en-US" sz="3600" dirty="0"/>
              <a:t> </a:t>
            </a:r>
            <a:r>
              <a:rPr kumimoji="1" lang="en-US" sz="3600" dirty="0" err="1"/>
              <a:t>hỗ</a:t>
            </a:r>
            <a:r>
              <a:rPr kumimoji="1" lang="en-US" sz="3600" dirty="0"/>
              <a:t> </a:t>
            </a:r>
            <a:r>
              <a:rPr kumimoji="1" lang="en-US" sz="3600" dirty="0" err="1"/>
              <a:t>trợ</a:t>
            </a:r>
            <a:r>
              <a:rPr kumimoji="1" lang="en-US" sz="3600" dirty="0"/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toàn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diện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tại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cộng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đồng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dirty="0" err="1"/>
              <a:t>để</a:t>
            </a:r>
            <a:r>
              <a:rPr kumimoji="1" lang="en-US" sz="3600" dirty="0"/>
              <a:t> NCT </a:t>
            </a:r>
            <a:r>
              <a:rPr kumimoji="1" lang="en-US" sz="3600" dirty="0" err="1"/>
              <a:t>có</a:t>
            </a:r>
            <a:r>
              <a:rPr kumimoji="1" lang="en-US" sz="3600" dirty="0"/>
              <a:t> </a:t>
            </a:r>
            <a:r>
              <a:rPr kumimoji="1" lang="en-US" sz="3600" dirty="0" err="1"/>
              <a:t>thể</a:t>
            </a:r>
            <a:r>
              <a:rPr kumimoji="1" lang="en-US" sz="3600" dirty="0"/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tiếp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tục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cuộc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sống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của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họ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dirty="0" err="1">
                <a:solidFill>
                  <a:schemeClr val="tx1"/>
                </a:solidFill>
              </a:rPr>
              <a:t>theo</a:t>
            </a:r>
            <a:r>
              <a:rPr kumimoji="1" lang="en-US" sz="3600" dirty="0">
                <a:solidFill>
                  <a:schemeClr val="tx1"/>
                </a:solidFill>
              </a:rPr>
              <a:t> </a:t>
            </a:r>
            <a:r>
              <a:rPr kumimoji="1" lang="en-US" sz="3600" dirty="0" err="1">
                <a:solidFill>
                  <a:schemeClr val="tx1"/>
                </a:solidFill>
              </a:rPr>
              <a:t>cách</a:t>
            </a:r>
            <a:r>
              <a:rPr kumimoji="1" lang="en-US" sz="3600" dirty="0">
                <a:solidFill>
                  <a:schemeClr val="tx1"/>
                </a:solidFill>
              </a:rPr>
              <a:t> </a:t>
            </a:r>
            <a:r>
              <a:rPr kumimoji="1" lang="en-US" sz="3600" dirty="0" err="1">
                <a:solidFill>
                  <a:schemeClr val="tx1"/>
                </a:solidFill>
              </a:rPr>
              <a:t>họ</a:t>
            </a:r>
            <a:r>
              <a:rPr kumimoji="1" lang="en-US" sz="3600" dirty="0">
                <a:solidFill>
                  <a:schemeClr val="tx1"/>
                </a:solidFill>
              </a:rPr>
              <a:t> </a:t>
            </a:r>
            <a:r>
              <a:rPr kumimoji="1" lang="en-US" sz="3600" dirty="0" err="1">
                <a:solidFill>
                  <a:schemeClr val="tx1"/>
                </a:solidFill>
              </a:rPr>
              <a:t>muốn</a:t>
            </a:r>
            <a:r>
              <a:rPr kumimoji="1" lang="en-US" sz="3600" dirty="0">
                <a:solidFill>
                  <a:schemeClr val="tx1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trong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môi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trường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quen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thuộc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của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họ</a:t>
            </a:r>
            <a:r>
              <a:rPr kumimoji="1" lang="en-US" sz="3600" dirty="0"/>
              <a:t> </a:t>
            </a:r>
            <a:r>
              <a:rPr kumimoji="1" lang="en-US" sz="3600" dirty="0" err="1"/>
              <a:t>cho</a:t>
            </a:r>
            <a:r>
              <a:rPr kumimoji="1" lang="en-US" sz="3600" dirty="0"/>
              <a:t> </a:t>
            </a:r>
            <a:r>
              <a:rPr kumimoji="1" lang="en-US" sz="3600" dirty="0" err="1"/>
              <a:t>tới</a:t>
            </a:r>
            <a:r>
              <a:rPr kumimoji="1" lang="en-US" sz="3600" dirty="0"/>
              <a:t> </a:t>
            </a:r>
            <a:r>
              <a:rPr kumimoji="1" lang="en-US" sz="3600" dirty="0" err="1"/>
              <a:t>cuối</a:t>
            </a:r>
            <a:r>
              <a:rPr kumimoji="1" lang="en-US" sz="3600" dirty="0"/>
              <a:t> </a:t>
            </a:r>
            <a:r>
              <a:rPr kumimoji="1" lang="en-US" sz="3600" dirty="0" err="1"/>
              <a:t>đời</a:t>
            </a:r>
            <a:r>
              <a:rPr kumimoji="1" lang="en-US" sz="3600" dirty="0"/>
              <a:t>, </a:t>
            </a:r>
            <a:r>
              <a:rPr kumimoji="1" lang="en-US" sz="3600" dirty="0" err="1"/>
              <a:t>và</a:t>
            </a:r>
            <a:r>
              <a:rPr kumimoji="1" lang="en-US" sz="3600" dirty="0"/>
              <a:t> </a:t>
            </a:r>
            <a:r>
              <a:rPr kumimoji="1" lang="en-US" sz="3600" dirty="0" err="1"/>
              <a:t>hỗ</a:t>
            </a:r>
            <a:r>
              <a:rPr kumimoji="1" lang="en-US" sz="3600" dirty="0"/>
              <a:t> </a:t>
            </a:r>
            <a:r>
              <a:rPr kumimoji="1" lang="en-US" sz="3600" dirty="0" err="1"/>
              <a:t>trợ</a:t>
            </a:r>
            <a:r>
              <a:rPr kumimoji="1" lang="en-US" sz="3600" dirty="0"/>
              <a:t> </a:t>
            </a:r>
            <a:r>
              <a:rPr kumimoji="1" lang="en-US" sz="3600" dirty="0" err="1"/>
              <a:t>họ</a:t>
            </a:r>
            <a:r>
              <a:rPr kumimoji="1" lang="en-US" sz="3600" dirty="0"/>
              <a:t> </a:t>
            </a:r>
            <a:r>
              <a:rPr kumimoji="1" lang="en-US" sz="3600" dirty="0" err="1"/>
              <a:t>sống</a:t>
            </a:r>
            <a:r>
              <a:rPr kumimoji="1" lang="en-US" sz="3600" dirty="0"/>
              <a:t> </a:t>
            </a:r>
            <a:r>
              <a:rPr kumimoji="1" lang="en-US" sz="3600" dirty="0" err="1"/>
              <a:t>với</a:t>
            </a:r>
            <a:r>
              <a:rPr kumimoji="1" lang="en-US" sz="3600" dirty="0"/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giá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trị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và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tự</a:t>
            </a:r>
            <a:r>
              <a:rPr kumimoji="1" lang="en-US" sz="3600" b="1" dirty="0">
                <a:solidFill>
                  <a:srgbClr val="FF0000"/>
                </a:solidFill>
              </a:rPr>
              <a:t> </a:t>
            </a:r>
            <a:r>
              <a:rPr kumimoji="1" lang="en-US" sz="3600" b="1" dirty="0" err="1">
                <a:solidFill>
                  <a:srgbClr val="FF0000"/>
                </a:solidFill>
              </a:rPr>
              <a:t>chủ</a:t>
            </a:r>
            <a:r>
              <a:rPr kumimoji="1" lang="en-US" sz="3600" b="1" dirty="0">
                <a:solidFill>
                  <a:srgbClr val="FF0000"/>
                </a:solidFill>
              </a:rPr>
              <a:t>.</a:t>
            </a:r>
            <a:endParaRPr kumimoji="1"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57485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7383" y="493182"/>
            <a:ext cx="10058718" cy="1450757"/>
          </a:xfrm>
        </p:spPr>
        <p:txBody>
          <a:bodyPr>
            <a:normAutofit fontScale="90000"/>
          </a:bodyPr>
          <a:lstStyle/>
          <a:p>
            <a:r>
              <a:rPr kumimoji="1" lang="en-US" dirty="0"/>
              <a:t/>
            </a:r>
            <a:br>
              <a:rPr kumimoji="1" lang="en-US" dirty="0"/>
            </a:br>
            <a:r>
              <a:rPr kumimoji="1" lang="en-US" dirty="0" err="1"/>
              <a:t>Vì</a:t>
            </a:r>
            <a:r>
              <a:rPr kumimoji="1" lang="en-US" dirty="0"/>
              <a:t> </a:t>
            </a:r>
            <a:r>
              <a:rPr kumimoji="1" lang="en-US" dirty="0" err="1"/>
              <a:t>sao</a:t>
            </a:r>
            <a:r>
              <a:rPr kumimoji="1" lang="en-US" dirty="0"/>
              <a:t> </a:t>
            </a:r>
            <a:r>
              <a:rPr kumimoji="1" lang="en-US" dirty="0" err="1"/>
              <a:t>có</a:t>
            </a:r>
            <a:r>
              <a:rPr kumimoji="1" lang="en-US" dirty="0"/>
              <a:t> CBIC?: </a:t>
            </a:r>
            <a:r>
              <a:rPr kumimoji="1" lang="en-US" dirty="0" err="1"/>
              <a:t>Những</a:t>
            </a:r>
            <a:r>
              <a:rPr kumimoji="1" lang="en-US" dirty="0"/>
              <a:t> </a:t>
            </a:r>
            <a:r>
              <a:rPr kumimoji="1" lang="en-US" dirty="0" err="1"/>
              <a:t>thay</a:t>
            </a:r>
            <a:r>
              <a:rPr kumimoji="1" lang="en-US" dirty="0"/>
              <a:t> </a:t>
            </a:r>
            <a:r>
              <a:rPr kumimoji="1" lang="en-US" dirty="0" err="1"/>
              <a:t>đổi</a:t>
            </a:r>
            <a:r>
              <a:rPr kumimoji="1" lang="en-US" dirty="0"/>
              <a:t> </a:t>
            </a:r>
            <a:r>
              <a:rPr kumimoji="1" lang="en-US" dirty="0" err="1"/>
              <a:t>trong</a:t>
            </a:r>
            <a:r>
              <a:rPr kumimoji="1" lang="en-US" dirty="0"/>
              <a:t> “Các </a:t>
            </a:r>
            <a:r>
              <a:rPr kumimoji="1" lang="en-US" dirty="0" err="1"/>
              <a:t>vấn</a:t>
            </a:r>
            <a:r>
              <a:rPr kumimoji="1" lang="en-US" dirty="0"/>
              <a:t> </a:t>
            </a:r>
            <a:r>
              <a:rPr kumimoji="1" lang="en-US" dirty="0" err="1"/>
              <a:t>đề</a:t>
            </a:r>
            <a:r>
              <a:rPr kumimoji="1" lang="en-US" dirty="0"/>
              <a:t> </a:t>
            </a:r>
            <a:r>
              <a:rPr kumimoji="1" lang="en-US" dirty="0" err="1"/>
              <a:t>sức</a:t>
            </a:r>
            <a:r>
              <a:rPr kumimoji="1" lang="en-US" dirty="0"/>
              <a:t> </a:t>
            </a:r>
            <a:r>
              <a:rPr kumimoji="1" lang="en-US" dirty="0" err="1"/>
              <a:t>khỏe</a:t>
            </a:r>
            <a:r>
              <a:rPr kumimoji="1" lang="en-US" dirty="0"/>
              <a:t> </a:t>
            </a:r>
            <a:r>
              <a:rPr kumimoji="1" lang="en-US" dirty="0" err="1"/>
              <a:t>nổi</a:t>
            </a:r>
            <a:r>
              <a:rPr kumimoji="1" lang="en-US" dirty="0"/>
              <a:t> </a:t>
            </a:r>
            <a:r>
              <a:rPr kumimoji="1" lang="en-US" dirty="0" err="1"/>
              <a:t>bật</a:t>
            </a:r>
            <a:r>
              <a:rPr kumimoji="1" lang="en-US" dirty="0"/>
              <a:t>” </a:t>
            </a:r>
            <a:r>
              <a:rPr kumimoji="1" lang="en-US" dirty="0" err="1"/>
              <a:t>và</a:t>
            </a:r>
            <a:r>
              <a:rPr kumimoji="1" lang="en-US" dirty="0"/>
              <a:t> “</a:t>
            </a:r>
            <a:r>
              <a:rPr kumimoji="1" lang="en-US" dirty="0" err="1"/>
              <a:t>Cấu</a:t>
            </a:r>
            <a:r>
              <a:rPr kumimoji="1" lang="en-US" dirty="0"/>
              <a:t> </a:t>
            </a:r>
            <a:r>
              <a:rPr kumimoji="1" lang="en-US" dirty="0" err="1"/>
              <a:t>trúc</a:t>
            </a:r>
            <a:r>
              <a:rPr kumimoji="1" lang="en-US" dirty="0"/>
              <a:t> </a:t>
            </a:r>
            <a:r>
              <a:rPr kumimoji="1" lang="en-US" dirty="0" err="1"/>
              <a:t>gia</a:t>
            </a:r>
            <a:r>
              <a:rPr kumimoji="1" lang="en-US" dirty="0"/>
              <a:t> </a:t>
            </a:r>
            <a:r>
              <a:rPr kumimoji="1" lang="en-US" dirty="0" err="1"/>
              <a:t>đình</a:t>
            </a:r>
            <a:r>
              <a:rPr kumimoji="1" lang="en-US" dirty="0"/>
              <a:t>”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20207386"/>
              </p:ext>
            </p:extLst>
          </p:nvPr>
        </p:nvGraphicFramePr>
        <p:xfrm>
          <a:off x="1096962" y="1846264"/>
          <a:ext cx="10058717" cy="1955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5225394"/>
              </p:ext>
            </p:extLst>
          </p:nvPr>
        </p:nvGraphicFramePr>
        <p:xfrm>
          <a:off x="1096963" y="3801980"/>
          <a:ext cx="10058716" cy="2213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82134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/>
              <a:t>Các </a:t>
            </a:r>
            <a:r>
              <a:rPr kumimoji="1" lang="en-US" dirty="0" err="1"/>
              <a:t>khái</a:t>
            </a:r>
            <a:r>
              <a:rPr kumimoji="1" lang="en-US" dirty="0"/>
              <a:t> </a:t>
            </a:r>
            <a:r>
              <a:rPr kumimoji="1" lang="en-US" dirty="0" err="1"/>
              <a:t>niệm</a:t>
            </a:r>
            <a:r>
              <a:rPr kumimoji="1" lang="en-US" dirty="0"/>
              <a:t> </a:t>
            </a:r>
            <a:r>
              <a:rPr kumimoji="1" lang="en-US" dirty="0" err="1"/>
              <a:t>cơ</a:t>
            </a:r>
            <a:r>
              <a:rPr kumimoji="1" lang="en-US" dirty="0"/>
              <a:t> </a:t>
            </a:r>
            <a:r>
              <a:rPr kumimoji="1" lang="en-US" dirty="0" err="1"/>
              <a:t>bản</a:t>
            </a:r>
            <a:endParaRPr kumimoji="1"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xmlns="" val="198874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23" y="366117"/>
            <a:ext cx="10949434" cy="60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730596" y="992"/>
            <a:ext cx="11140440" cy="8476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en-US" altLang="ja-JP" dirty="0"/>
              <a:t>1. </a:t>
            </a:r>
            <a:r>
              <a:rPr kumimoji="1" lang="en-US" altLang="ja-JP" dirty="0" err="1"/>
              <a:t>Năm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thành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phần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6DE9-783B-44FE-88E2-567F7DF3A12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4070" y="6444476"/>
            <a:ext cx="3935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Source: Ministry of Health, Labor and Welfare, Japan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0056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8218"/>
          </a:xfrm>
        </p:spPr>
        <p:txBody>
          <a:bodyPr/>
          <a:lstStyle/>
          <a:p>
            <a:r>
              <a:rPr kumimoji="1" lang="en-US" dirty="0"/>
              <a:t>2. </a:t>
            </a:r>
            <a:r>
              <a:rPr kumimoji="1" lang="en-US" dirty="0" err="1"/>
              <a:t>Bốn</a:t>
            </a:r>
            <a:r>
              <a:rPr kumimoji="1" lang="en-US" dirty="0"/>
              <a:t> </a:t>
            </a:r>
            <a:r>
              <a:rPr kumimoji="1" lang="en-US" dirty="0" err="1"/>
              <a:t>loại</a:t>
            </a:r>
            <a:r>
              <a:rPr kumimoji="1" lang="en-US" dirty="0"/>
              <a:t> </a:t>
            </a:r>
            <a:r>
              <a:rPr kumimoji="1" lang="en-US" dirty="0" err="1"/>
              <a:t>hình</a:t>
            </a:r>
            <a:r>
              <a:rPr kumimoji="1" lang="en-US" dirty="0"/>
              <a:t> </a:t>
            </a:r>
            <a:r>
              <a:rPr kumimoji="1" lang="en-US" dirty="0" err="1"/>
              <a:t>hỗ</a:t>
            </a:r>
            <a:r>
              <a:rPr kumimoji="1" lang="en-US" dirty="0"/>
              <a:t> </a:t>
            </a:r>
            <a:r>
              <a:rPr kumimoji="1" lang="en-US" dirty="0" err="1"/>
              <a:t>trợ</a:t>
            </a:r>
            <a:endParaRPr kumimoji="1" 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87740466"/>
              </p:ext>
            </p:extLst>
          </p:nvPr>
        </p:nvGraphicFramePr>
        <p:xfrm>
          <a:off x="983947" y="1737360"/>
          <a:ext cx="10058717" cy="326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267128" y="5270643"/>
            <a:ext cx="11924872" cy="937795"/>
          </a:xfrm>
        </p:spPr>
        <p:txBody>
          <a:bodyPr>
            <a:noAutofit/>
          </a:bodyPr>
          <a:lstStyle/>
          <a:p>
            <a:r>
              <a:rPr lang="vi-VN" altLang="ja-JP" sz="2400" smtClean="0"/>
              <a:t>Đảm </a:t>
            </a:r>
            <a:r>
              <a:rPr lang="vi-VN" altLang="ja-JP" sz="2400" smtClean="0"/>
              <a:t>bảo </a:t>
            </a:r>
            <a:r>
              <a:rPr lang="vi-VN" altLang="ja-JP" sz="2400" smtClean="0"/>
              <a:t>cuộc sống </a:t>
            </a:r>
            <a:r>
              <a:rPr lang="vi-VN" altLang="ja-JP" sz="2400" smtClean="0"/>
              <a:t>trong cộng đồng bằng cách kết hợp bốn loại hình “hỗ trợ” để bổ sung cho nhau những hỗ trợ cần thiết cho cuộc </a:t>
            </a:r>
            <a:r>
              <a:rPr lang="vi-VN" altLang="ja-JP" sz="2400" smtClean="0"/>
              <a:t>sống </a:t>
            </a:r>
            <a:r>
              <a:rPr lang="en-US" altLang="ja-JP" sz="2400" smtClean="0"/>
              <a:t>chung của </a:t>
            </a:r>
            <a:r>
              <a:rPr lang="vi-VN" altLang="ja-JP" sz="2400" smtClean="0"/>
              <a:t>cộng </a:t>
            </a:r>
            <a:r>
              <a:rPr lang="vi-VN" altLang="ja-JP" sz="2400" smtClean="0"/>
              <a:t>đồng.</a:t>
            </a:r>
            <a:endParaRPr kumimoji="1"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378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8163" y="286604"/>
            <a:ext cx="10617517" cy="1169218"/>
          </a:xfrm>
        </p:spPr>
        <p:txBody>
          <a:bodyPr>
            <a:noAutofit/>
          </a:bodyPr>
          <a:lstStyle/>
          <a:p>
            <a:r>
              <a:rPr kumimoji="1" lang="en-US" dirty="0"/>
              <a:t>3. “</a:t>
            </a:r>
            <a:r>
              <a:rPr kumimoji="1" lang="en-US" dirty="0" err="1"/>
              <a:t>Liên</a:t>
            </a:r>
            <a:r>
              <a:rPr kumimoji="1" lang="en-US" dirty="0"/>
              <a:t> </a:t>
            </a:r>
            <a:r>
              <a:rPr kumimoji="1" lang="en-US" dirty="0" err="1"/>
              <a:t>hoàn</a:t>
            </a:r>
            <a:r>
              <a:rPr kumimoji="1" lang="en-US" dirty="0"/>
              <a:t>” X “</a:t>
            </a:r>
            <a:r>
              <a:rPr kumimoji="1" lang="en-US" dirty="0" err="1"/>
              <a:t>Toàn</a:t>
            </a:r>
            <a:r>
              <a:rPr kumimoji="1" lang="en-US" dirty="0"/>
              <a:t> </a:t>
            </a:r>
            <a:r>
              <a:rPr kumimoji="1" lang="en-US" dirty="0" err="1"/>
              <a:t>diện</a:t>
            </a:r>
            <a:r>
              <a:rPr kumimoji="1" lang="en-US" dirty="0"/>
              <a:t>”</a:t>
            </a:r>
          </a:p>
        </p:txBody>
      </p:sp>
      <p:sp>
        <p:nvSpPr>
          <p:cNvPr id="5" name="AutoShape 2" descr="data:image/png;base64,%20iVBORw0KGgoAAAANSUhEUgAAAgcAAAGGCAYAAADvpSLbAAAAAXNSR0IArs4c6QAAAARnQU1BAACxjwv8YQUAAAAJcEhZcwAADsMAAA7DAcdvqGQAAP+lSURBVHhe7F0HYBRFF353yaUnhF6ldwTpvXcQFZAOIoogyo8NUUEQsCB2BQtNkWIBpCi9F+lNQEBEqnRCC6Qnd/d/39xtPEJ6gSTMB5O9nZ3dnZ3y3jdvmknSAbZrW4qJ2bOOySQ+Vrvd32w2F4O3m91mcwTQ0NDQ0NDQSBFMZrPYxWaFLj1mNpnDTTZTsD3avsOcr9YFZ5AMQ6rIgd0+1yP6ZolqbmZze7FaG5vMprJ4lA8eZrKL8GssdrGbAJxqaGhoaGhopBR2O/Qo1apJoqBf7VCoNvwNg349anczr3aLti6X426HTDVrRjtvSTekiBzY7evd7SF+jexW+6tQ/LVAa/xNbiYvcXdHlG0IoELht+YEGhoaGhoa6QIzVTWb3/xtFomJEZvVFg7acNMu1i0gEJ+YAk7tMJm6WVX4dECyyUHktW1V3N3dhprspvYmd7c8ihBYEQ8rSYEmAxoaGhoaGncFJqhuNzc4EIWoaLHbbJftNllkMrt9bM5R/R9nqDQhSXJgt++22IOtz4jJPMJuditktiA2MSAFejyBhoaGhobGvQUtCe5uYo+xxkiM7QR83jblqPGzyWRKkxUhUXJgv74+0Gb2e91sMj0n3p45JCrGYS3Q0NDQ0NDQyDygJcECkhARdQ1t9wluOXJ/YDKViHBeTTESJAe20D2FxGabIHZTB5PF4ikx0c4xBRoaGhoaGhqZDuxusLiLPSo63C6mBaYI27DUzmyIlxzYbAdz2W+FTTOZzB1NFneTRMc4r2hoaGhoaGhkangogmCz201zTGHuA8wFq4Y6ryQbZucxFvaT673sYREjTWJ61OSuiYGGhoaGhkaWQlSMmCwW6Hf743Yf6zCOHXReSTZuIwd2+1w3e07fp002GYAHu3G6hIaGhoaGhkYWAxr2Zg+Lh8lsf8F+09SdayY4ryQLtwW2he6qLTHym8nLMz+nR+gpihoaGhoaGlkUHIPgYRFbRNSJ6GhTB688Nf5yXkkSsZYD+7ndPvYY00smd/f8ymKgiYGGhoaGhkbWBfV4jFXMZlNJiznmVZttmafzSpL4r1sh0K21SewdFNPgwkYaGhoaGhoaWRtcfsDdTUxu5k5yK29Vp2+SUOTAbj/oZ4ux/s/k7u6v1zHQ0NDQ0NDIRkCDH/o9p90mY2y2fb5O30ThIAehUY1MInWU1UB3J2ROgPmpJavvcPDnClm3jR7RyBCwfjCtMxtiywaOGmlDQmmZ3nmfVfMsq8b7fgdXNOb+DCZpaAqJqeb0TRRmzlAAI2iN3z4CWqGROREVFgEXHo+LEDu7gRRB0Awhw8DVxwAblw7PZPivbKR6MTQNJ1zTMraZlAF5n1XzLKvGWwOw2aEiTF42k71lcqY2mmy2rd72W5atZnf3qo6dFbXlIFPB4i43rtyQxm37S3DwnetYeHpY5IXnekiHdo2leNGCDoKg8zD9QL6F5Lxw8Yrs2ntY/jz0j7w0uLf4BviqgT73FHHKRmAOP9m08lvJkTuHmsakkQJYLEjLa1K/5VNyIzhEcubwl23rpktArkC5cOZi+uV9Vs0zXdayPqgb4GwxMdvMkaGtTfmbhTivxAuT/druhnZ3WWqyuAfoTM6EgPK/CsVUpHw7iYiIcnreDl9fbylcMJ8snvuZlC1f4vadMg1zqFPJ3UEAlXnQeZH3cZcvXjcGpar7WaicJlVal7gld3wEJDYsHK/HDRf3XfxpdrTKxAZhm5Ktvvme2Hud35RgnFLw/a5x4vgbCMWQ6zelTrO+IAhXxcvLQ/7eu0D88+UScW09pTWdiaSeQfCaYSVC3K6dD5LC5dqqsuHt7Slnj6yQXPkRN05FTggpSjs4Hnk9NflJP5YdPoe3un5TWu53vddVUcfnn5z3oJ5du3RVylbtKNeDb0nOwAD596+l4u7uLtUa9IyT97n/S1/WB9c8NMD8VXUmTvzi1Gfm2bm/V0jOgnkcSpZx4TfGBfPAKB+Eyg9nWrgiNs+McAgTN98I41k43JauruC1tJY1jcwFlD97VNR1FNCG5oDqh52+8cJsN0sjHD1UAdLIlDChcnp7/TcDxQMZbDgLKm1oaLgcPXZa5i5YLdEkEIYAoYACrFFRygzIo4LTnzlumAmjwyOVXxSOMZHOcBQKgA1Cy2FKDMcznATSeS0Wznc6wkaoY6xwcSLWJBkOpcprKHPGc1X5i/vMhMBnutxrpxLnvXHvT8H3xxsnhsAzQ0LC5OSpc3L9xk2V1mHqHlezc/LfE286E0k8IxaIj2sam6EIjLLBY5JJmNy0S4/8ZFg4vuO2b3K+Ky33x96Loyvi84/1S6zc4ftyoDW8c+MsRQB2bpgpXn6+ch3EMG7eR+K+8JBQdb+qD47P+Q84pz+vR6Ds2OMoXdf6zCPz0EhnlR8uaazA+ME50sERb6uhkEkEDDAc4HiWES6e+nq3yppG5oMiniZvENZaKJdxMvx2gByYCqP0IptvL8AamROBOfxl35af5NTRFXIKLZuVC78Ufz8fde3rafOUAFOV3M1NKaCFv62TvgNHo0XUWR0XLV4PAgEFBeYfHBwiNZv0kTJVO0mtpn1lyfJNUrNxHxn57iSJYWsHpWLT5r3y+lsTpFSVx6RE5UdlwJB3ZeOm3dw//D/BhHdFQ9H9tmSDvPzGJ1KhVhcZ+ubn8vvmPWKNhhCDIKGpNvZdjfvKkSMnZfrs39Q5w89duBqNuHgEY1zg+vVrwfLdrN+kbLXOUhLxeu+j7+Tvv0/iolPQEyn9/nji9OviDWhNBknzDoMk0imMQ0LDpCpaktVqd5WbN0PUt6UlnaP4XJC8RJ/B/OR3wZ06dV7eGD1RKtTsIm+OnCD/nrkA7yTSzEAK0i5N+Ym4zVu4huZLOXHsX3n7/alSHn5PPTdWVq7ZpuJx81Zoqu5fv3GXXMM31EY6qnubPCHBN0NFfH1ujxP8w5F2VOaJ5XFsufO0KBLY86nh0qHrS9Lv2TFy5vQ5afno83fkfcly7aRira4qDZ9/5QMJR96pQXoEjuFhkfLcK+PVO+o2fwrfGqZa3vGBROE08nA40vfB2t1k4qQ5culikKMeMDtUntjlyN8n5J0Pp0nphzqqeth/8NuqfFihtFVY1EXWySTra1L1Ir3KmkbmhEPNm1EWionscZrP4ofJenPPHPDDjiazm0e85iyNewsoDpo7Sz/0GFovtyRXzgA5eXCxBOTPLVysat+ew9K47QC5BWHLfsATfy6WnIXySdiV6/ISBPsvi9ZAqKHFCiHiYbGIn5+3dOnYUr76bLiEofWTv3Tr2O6KvHlyKkU2ZsRAGfpCHwjy7TIYQu7ylWsSGekQkET+fLnk0/dflp5d2orJw0OiIDQ/+/IH+QTuFp6pzI5QIGyJvTy4t7z2Sj+5cT1YCpZpE/suxmHbzgNy7vxldZ4/fy756uPXpfOjzcUEARZvWYR/GL7zhdc+hvJYrRQMQXLEuM+f/aFUrVpBCcswKO6Ufn/cOBV9oKCMHPa0DB3xGb4LAt4FOQL85MyRpeLl5aXSKDXp/NYbz8iIYf2V8nnh1Q8TfMbnHwwVb7wvCPEaNmqC/PzLSuRHlOTJHShNG9aUJSt/x7MjVdk4tv9XyckuD6NlaSAFaccWZ1rzswjK4PMDusrMH5fIBZTfYOSHGc8uWCCPfD9pjFR/qJw8UOFhpbyJ5N5fvGghGTN8oAx84V2JQBrEmreLFpCrp8/fZq6/cmotlKJd8pRokWA8jXL3eNe2cv3yNSlU1vFNHHOwc+NMqd/yaQlCXXKFr4+3/O/ZbvLBZzPEz9dbNiybIjVqPgjB6yBYu3f9KU3aD1Tf9sHbQ2TokD7ihnqsuh/i1Gem68NtG8l6KPCr124gz32ke+fWMvHjYeLt76vu2fvHYence5hcu35T1XPCDUqc+fb+mCHyZK+HVZ359bf1MmTYhwnU11ekZ/f2yurBMpChZU0j8wLlxh5jtdpNpq9NfgHDzOayYITxAyFtBcROOqgtB1kBbB1VQqu1WIlWUqxMW2nXaYgSGG4QnC8M6iH+FCiovMtWbpaZPy1VAmjS58Pl3NEV8u3Xo5SAmf3zUtkBAWmD4PTx9lbP9fT0kNde7KtMqs8/01VZIF547SM5c+6SWCA8/to9T3ZtmAmhkAPC57qMQWuOwoWtkd+37ZPxn32vhOhbrw+A0Fgkb0LpXYQQHP/JdNmyZa8S0sa7KLibNawum1ZMlbkzxisBeenSNfnl13VK4KuWEPuJ1ZQpp4NQRaFW3/XDnGVKuU34cJicOrRYEZXzaG39MHe5xFBQgVik9PvjixNbSpu2/iFrl0yS3LlyqHAkYAe2zZGD+Ebe+9uS9alO50H9H1ctuiXLNiX+jN0Hldl7555DMnfBKmVtmPjRq7J93XRp2ri6em6iQHpypH2y0g5yIDX52VSl3TRZvmCC+KIVfxbK5eMJs+SZJzvK3i0/yqKfPkE2uiml/OPcFWjVRyklm9L7T5w6Kz/NW+lsUeNe5JPzJ463m70NxPolUu6sqDPuEJxGWDN+58+XW7as+hZE0DEtnHn/5/Y58jdIYb/ejyhixTqwe+9hh0UF9/DIwYskBgH+PtK1Uytxw/c4yjTL8u2NNUrd5o1qyI710+WLD4cq6wUV8rYdB9RFWnB+RN6QTP747bty5vhq2bh8iipHzI/R701SdSYMBP2lNz5OsL6+PX6q3LxxU1at3Z6xZU0jc8OwHFiteUWuJGoGIinIh6NJc4OsARuUydlzl5Xi+vfMRbl4+aoSioGB/vL4Yy3E3cdL2Le6EQKcjD8AZKF964ZSqExxadm0jmrphIVHyt59R0D4Hf2IBIVix0eaSvFKpSQHWlNsTZQrXUxdi0Ir5I/9f0uZ0kVl/7af5MzhpbJq0Zfii2dHQZht/H2PIi18NlsfpapUkK44+iIuHNy1eMUmFRc357s4VqJdmwZSsnIladmsjhroRazftEuFo7SP7Sc2HIR3ZFSU+i4KQwrmxx5uIsUqlpFH2zeVsW8OUi0uN0+LCpvS708oTr9v+UMKFcwrFgp2wA0ttDKlHpAixYsJCLhs2Jz6dM5dIJ+6tnHznkSfwbSPQJ4eOXpSmbCpVPnNpapUknatGiDujrglCLw7KjlphzTgmJXU52dFqV/nIZQdhwKkRaRLp5ZS8sGKUP411P3E2g07VeuTlgAipfev2bAD35FggydBJFbuovA9RnwIjhMgGSlZorBqpRPM+9IlH5DCDzwgpUoUkRef66H83/noW5CMq6rr4OLFq/IuzokXn+upWve0rEWBRDjK8u1jJDxRXtu1bqDy8jHkBfM2FOE2Ia9o5ncHCXj95X5yePcvKBsN5FrQFVUmrc5BkBwLYUU5ZPksh3JDxFdfVyz+Wo1PWoO0z9CyppHJYReTGQLW5BYgl3ySIAcmE+h7ynZr0ri3oJAzHCv5u6Oek+XzJ8qDFUup66Go1L/8ulb9Zj9pjcZ9pFDhxlK9UW9Hax/4/Ksf1TUKPILKK3euQIeJEArLB4J44FOdJIe/n1KCzwx5V6rW7ykrVm9Vgqh4uRLc8UtZGL6duUg9g/HJmwfPEJs68pz4+ZfVEkZl4HwXrRw5A9kSjyYPiAWFFgUYuwSMfmLDNWjWDy2lK/IrWtkEwwUE+PEmyZc3p7z8fC+pWb2iMq+GQgCn9PsTihOVGJ3Bnak02JctEqNah2lKZzyVAjipZ7Afmqb1r6fOV+cU0OrbxapG1TPuiQLXXd+TYNpBGbLlmpr8zOVMO0NpEZxmmyPAH7+ixeYyKI/57IqU3h+t9n5xnqQAiZW7+B7HvGYXg/Hq2LyPChcLlHablvVVC57TXA8fOYEHReN4XJ3Tgle3VhVp1Lq/lKny2H/luElf1UXC1j3BOAUiD5mXzBND+U6bsUjVLRPyKu8DBZRVY+Q7X0v7Ti/IRxNmOcaqAMxLppkFyj3x+lpa3cMuJSLDyppG1oAp8cGIhM7pLAaaNndvnC3/HFos/+xbKAd3zlV9mrXqVHYIawgwJcQ4MhugSfv8hSC5cP6yElpU+mwNsMXKcK6gBUIBwsYEYdTpkWayftlkGTd6sHrOqX8vqAFqDds8I7vRelEDnABDsDjgfIaL9FXKNc67jHM+1wBbbowDB4j99fcp+ffsxVj399FTapCk6naIC9xjoTnYKbhS+/0JxSkhpPY9sekMJOcZMXgGLUbGOIHUwPU9tyGetEtLfibHP740Tcn9cWGkp2u6JgTjOcnN43jBZ6DsV61STrp3bqUsDMvXbJVbwTdl+eptSoG2blZHKlYoKUf+Oa0sfK7lmC39pOJK64Hzq2Tbpt1SB+T4i29+lsEDu8ovsz9UjQID6lvwzsTq6/7texFv9jg66k9GljWNLAC76b8KkABSWCs07jUMs3bR0iWkaJli8kCpouKJVoMa7EShhYrNvlUO7CNoQj64Y66cP7lGzhxZJvu3/iR7N/8gm9d/rwbVRbOv1AlXAcw+ZSrjhyqXUQPDjv/5q8yb+YESLv8c/1c+//oniboVpgYyPe58Fwc33Qi+pX7fuHFLnROdH22mzOlqVHgyQMHJPn62VA2XI9AfwssLArCJCsO4hUGAsg/36tUbMmPWr3IMgpjf75PK708MrsqEyoBpneZ0TmZe/b52uhQqkEf6dG+nwkUb3w6EogXo2qqOF873UHkQSaVdeudnRsPRZWMCqQlNOi1SASpLAyrvSSbgx8GDzDten/HjUvlh7gqZ8dMSFmDp1+cRCUS+c3aRaznOhXLtSgxYrq5fD1a/mSfR0Y407df7UfHH/TevXpfe/d+Uk6fPKdIxZFAPadKguvObHVC/EIfE6utnX/6oyh3HQBAZVtY0sg00OchiYAVXps1ItALDceRvVGAqKwUICS8I7scebioeFndlMuXAsoIF86nK3anXMHm0+yuyY/t+dUu8LRjcZ0y/K1axgzRo3Z/9T1INLSVjwNbajTtV36TF20vatqqvxijQDLp2ww4JuXRF9QuzBerl6aHiwvusLgo2IURFxYiPYR3ZtzDWbV8/Q/LmySUNaj8EgmRWXQfsl424flPWbdwtr436QqZ8v0BiIqLEC2QpTd8fD4x+ZyIM322Lik57OiczrzZv3SsWKJaG9asq5UQLAL899PJVNWDSMDEnCKS7p4eH6rdPMu3QekzP/MwIUMk2qOvYXI7jUPb9+beEX7mGb0pGWqQCRpcQofKe3Rr8duRZvTpVVCueJOu1URPUNMuAAB+p8mAZCcidQw0KdC3HWzbOvI0sMv7MA6Yx8yQ8AnUKz21Yr6qYPS2KgF1BmSC4IBMHUG7dcUBZpAx4IFw462vjhOvr6nXb2dcsnUEQM7SsaWQbaHKQRcBWgesxQUBosd+9ZdPaMnhgNzGbzNLlidekcPEWalrWwcPH1DQxTiWzoPIbQua250JpsQXZtmV9NWr8z4P/SJV6PSB0nlYKgtaCt0cMUoOYCA6o4ruoUDgfvuxDnWTYyC/UgK/BA7pJc8SFo78NgRj3G1y/jS0pxr8IrSNlisW6wsULizsEXYe2jaV9m4aKJA184T0pWflRGfTSOAixSDVgy419tvjmNH0/YJyz5UVza79eHVTfLUd112naV2bP+FUp/NYt6qYhnZOXV9UqlxU3kLAWTWqpQWF8Br+9ar2eMnf+akWoiLjfEAvkpxkK4ZH2TZJOO7RO0zM/XeHqT8KUnHCuMM6pPDt2aKKUbGhohHTsMRRp0UPmLVgTb1ok9byEwtL87+Prhbx/5Pa8n/WbY2wEPiJPrkA1tZKkibOGSFx4XrhgXqWg7yjHJR5AEv+Xdozvb8s2SbX6veTZF8epvGH6N29ai4wSdc1X3ntrMOqjlxp82BCKv++zb0nNahXV/RwTwVkLHNjYFmUjofrKOAUE+kuTRjUytqxpZBtocpBFwD5BCh4ekwSEmi8E52gIhAkfvSrNG9dS09XYj8j+SE5hKl2hFIQPngsScMdzIfg8oAhGvT5Afpn1ARRCVzUH+9Lla9KmRT356pPh8mTvDmKGwISUEH8InTEjBsiUiSOlVbM6CBuMcHVl1pS3ZTT8LWhZUekn9A2u/qqBTc1BiwgtI4bjOb4rV95AmfjRMHln1HNKMLK/tFvnlrL0ly+kcYPqonrSILjS9P2AESdPpANbX0Oe7abSgYPkzpy7LEFBV8WK93BOeFrek5y8Yt+1Ce8KzJVDzZt/okd7NSiPafzKkN5QUI4umDue7QoQhFx5kpF2iE965qcrYv2hfGgW5zE199Nc37NLG5VmzBuuQdG358Py6otPxHZHud6b1PMSCsvuAhOU/v+e7R4n768pJU5yx0G5tLRwYCLB7pvmjWuLG89x/x3l2DnLwgeEk+/h+gGvvthHWjevqwgHyddH77wgOXPmYL+OuIMIDXiqsyoLHG9UGmTjjZf7yYcoB7nUQEaRzdv2qfQkAUiwvoLckpR4+/pkfFnTyBYwWW/uOgWh8ICJJYcFXiNzAdqSpsXzF65AFqEFiGxin6Ax+DBBUMkiDE3FHNzEEdIm/OPodE9WbMo2VPpEn4sWrx0tXt7PZWTp6wfhwhabamWy9UQ430VTOwU1W1AcrU1zK0dbM1y834Dnc/59ir7N+a5ItIguB11HnOySG4JUbYbjFNiu4VL8/fHEqXCBvGJyN0vorTC56uwfZl+yP1p1NNUKWtFpSuek4spvYliGQ4uP89WDkcZciIZWDa4dYKV1IKn0S2HapVt+xvFn3znXELh0GQTLNd4puL9w4fzKNH4Zz2CEudAPzeuc5kulznvZeifOnQ9KMp4JhmVaAqFIB9e8VwMCSY6RHmeOnZZKtbqqtHq676Py5UevORYwwjvuQJz6rL4FLXZ24dAywJkLfryXxMIA4sDpyZdBSrxBqLgYFU3+Z886vpXnrJPJrq8Il+FlTSNzgvIK+WWzynJTuHtXc8GqCY481eQgK4DNabZEWGGZRWx9JDer2FeOrKVAUPdAUSkhoQRAMp7Le/kM3k/wXgi3WEHjCvUuhOPRCGMIuYTelZpvY1gKJSoqgkKYLr7ym5rvj8+fJ3yGkQ7sJnAV/mlNZyKxZxjgs3id38/3M51Tkn4Ml6K047twTGt+3uEflfb7mVZUegTN3Yybaxi22gn2uyf1vKTCxpP3kcgfW4xNLR7ELgFaFn79+VNp3bKeI1x8aUrE9y3MEz6f6Rxffhh5xm9kGCpx4xmuZTG59fVulDWNzAdNDjQ0NDQyCFDS3L64YZv+agAiW/0ct/Fk74fl8w9eVd1EscpaQyMzIQXkANRRQ0NDQyPZQBuKg0xpVufCXNUfKi/jxw6Rt94YKL5+vo4WtoZGFoe2HGhoaGikEByQyP0JOA2Qgwu5boAHuySMbhcNjcwIbTnQ0NDQyDhwGmuu/LnlgTLFJHeBPOLhzcGnunGlkX2gyYHG/QkOtOJoc2PgVmrAAVsc1JUVkBFxTY80zMrggkCcnsgjuxI0OdDIRtDkQOO+xH+7Psaz30BywBHcAKfEZXpkUFzTnIYaGhqZFpocaNxfsFjUfgFVG/SU4g8+ItUa9FJzvemfLKABTlw4d0l+W7pR3v/kO+FyxJmy9ZxRceVo/eD/ds6s1eQJpGGo8tfQ0Mge0ORA4/4CFCZX97t8+ZpahIcLy/BcKVJXM7kyw8Opczj+JkAiuCRty0efk36DxshXU+fhfpuIRxxywfuNues88jw+GHPNeWSY2+KA67edO69zjroBFU8+wxlP13elZ1zpZcyfh+Nz/jl+Ru00+M+JM6KWE47vPlfclp7O740L+iX0PYR6P685/VWcXdKDoH9S36OhoZEo4tQqDY1sjugYtaLczo2z5O+9C2THBm6E46v6jWPN5OFoXVOfgDQ4zObh6rdBEEJCwuTkqXNqRTvOcQ9T90X8tx6MU1lZo6KUP48KcZUYlKDdalVh1GY+AN9txIE7Yxrn0ezbVtcjJYaL5hBUenCOZzjiaWX/N5HeccV7bEg7FVccuVyvsakPj0nqXyp8l/RknI34x8J5ntj38P30jzc9iOR+j4aGRqLQNUbj/gJak1SYPZ8aLh26viQ9nx4BXhCtlGasmbxxXzly5KRMn/2bOq9Qq4vMXbha7FBwN68GS9P2AyXSqbRCQsNUF0W12l3lJrsnoCipsBb+tk76DhwtZat2VsdFi9dLNFfho5KinoMSvHghSMZ99J1UrNVVRrz9lRw6fExqNemr3tmgZX/VKq/X4mlHnJr2lSXLN6md90a+O0nU9smIz5G/T8g7H06T0g91lBKVH5X+g99W71JL36ZLXB0K+9Sp8/LG6IlSoWYXeXPkBPn3zAV4J1N8IJ7XrwXLd7N+k7LVOkvJKo/Je/juv/8+iYu02jjewd8Jf49Jbt4K+y+P4qSH2i3Qw5L092hoaCQLep0DjfsLUCBXL16RIuXbqc2HuFHOlVNrVSs9T4kWyo/o0rGlbNt5QK0lT+TPn0umThwl9WtXhuLqpMYtuILr1585slS8vLxk8Cvj5ZdFa5RJn0qcuxtyZzw+8/MPhqrNmoLw3Nffmihz5q9S2wDny5dLOj3STKZOX6hM9jlz+MvOjTOh/NifD0UO5M2TU22lPXr4AHnjlX5yAGSCOxJyt0Duf0BwS2aG+/T9V6Rl0zpStjrieiPtcR02aoL8/MtK4X4G3CyoacOasmTl70ivSLXu/rH9v0pOfIMaue8KNzcJQ9xeeO1jmQeCxU1+CK4LwHjOn/2hVHXuMLh37yHp3HtYot9T/MEOisgRRnq89cYzMmJYf0WCXnj1wwS/5zN8jw/eq1cv1LhvQQucXudAQyN+cI66q0ncQKwfCEOzhtVl04qpMnfGeOXPffR/mrdSAvz9ZPva6Y6uCIA75R3YNkcO7l8kPt7e8tuS9TLzp6VqgRzucnfu6Ar59utRSuFxDf6duw+KHUpsw+975KdfVkhYRIRM/OhV2br6O6lauaxan5/wwjsZTx4J7vr32ot9VVfIoP5d1Na5P/y8TCnHH799V84cXy0bl09R4biF73C08n18PGXnuhmpjusOxJXdMDv3HJK5C1ap1jnjun3ddGnauLp6ZqJAe4MzJJat3Cw/zFmmiMGED4fJqUOLoexfVjsC/jB3uVijo1X3wY/4ndD3jH5vstwKCVWbXRG3p8fjIHc2WbJsU6Lfsx1kT+0f4Oyi0NDQSBiaHGhoxAG3pG3XpoGUrFxJWjarAwXtofzXbdyJRqdVSpd8QLVoCTe0jMuUekCKFC+mrm3YvFe1rrlrX/vWDaVQmeKqxevn6y1h4ZHyx4G/JQyt2i3b9ykrhb+vjzzavqmUqlJRWuNdFmMjoTggQen4SFMpXqmU5OIOep4Wee2lJ+Xw7l/wngZyLeiK/L7lD8fAQIAKkeSiZInCqY/r/r8lIjxCjhw9qfYO4K58jrhWUnv9eyQQ11hACUdFRcnGLXslAu+hteCxh5tIsYpl1HPGvjlIunduLW6IpxlxfP3lfgl+D3cZtLlYNl3TI3eBfBIFErNx855Ev2fvviMSg3COLgwNDY3EoMmBhkYccBvdnIE58Cv6Nj1CxcNlc6noDD3F83C1o1+MMnf/8uta5c/+/RqN+0ihwo2leqPeysxNTPhmjly+cl0WLt6gzi0WdwngRj1iVXv4893xgQMAc+cKdJjt0Ro30dz+QAFxx3HkO19L+04vyEcTZjn63gE+lyABSW1cJ06aIxfQav966nx1TjIQG9fAgATjGgtcJ6kw3hP7rZGRaovgl5/vJTWrV1TKmltfJ/U9rir9tvQQfJfLexL6ns+/+tHxmzMYNDQ0EoUmBxoa8YCKlFDTHJ3gsJzEoJQvWtoE7zt/IUgunL8sFy5eER8fL9XyZj84xxQ4lHTKQEuA8wf1oWzbtFvqNOsnX3zzswwe2FV+mf2hajUnB8mJK1vZjKsxTiA1cH3PbcA3WNhlwjRN5ffEpgeQ3LQ38lVDQyNxaHKgoZEKqPUCnHDnfHooHY5V6Pxoc+VHE/rBHXPl/Mk1cubIMtm/9SfZu/kH2bxuuhTIn1s6tG2owsXEWNGKd7RsOYvC1XQeF7GKDa1oDjLs3f9NOXn6nGrBDxnUQ5o0qK5a1HGR2rj+vna62nmwT/d2Kly0S1y54VBicVXAe/keDrQkYr8Vcbh69YbMmPWrHPvntPqe4ODkf4+B2PRwviep79mx3jn+gl0LGhoaiUKTAw2NVID99wY428AWFa0GDz72cFPxgLJjF0TQletSsGA+pUg79Romj3Z/RTZv2avGNDRrVFONBeC9m+AXcumKrFq3HffFGe2fAKjwr+D5hLu7uxowuXXHAdX3bsBoWac6rlv3igVxbVi/qiIVbJkzrqGXr8qmrX/EmvwTBFrwnh4e0rRhDfWtXJ2R90dcvynrNu6W10Z9IVO+XxCrrJP7PXcAaZGs79m+j7zIYanQ0NBIFJocaNyXYCvW9UjE50e4+lutVvHx9ZJ+vR5Bg9ddDfyr07SvzJ7xq1JerVvUlcEDu4nZZJYuT7wmhYu3kPotn5aDh49JkUL5pFrlsuLu7SXNmtSSdq0bKCU/8MX3pGajPrJlx/47FGC8ccJvzpp4763B4oNncYGjhq37S99n35KazmmBHGtw8eIV1aJOS1zd8PwWjGurBioOA194T6rW6ylz568GOXAo7tvi5gp8mxnK+pH2TaR9m4aqpc/7S1Z+VAa9NA5kI1INPhQQB7b2E/2eyEi5HHQ9lpDc9k6QEBMIUMumtRP/nofKi1lZTv6zpGhoaMQPTQ407kuwH5oteB4NxOdHuPpTmZs8PeR/z3aXwQO6qqmHZ85dlqCgq2KFwuK6AKOHD5QJH70qzRvXUtP12Gc/bvRgNb2uYvmSYrLapEixQvLF+KHywqAeao2Fjh2aysB+ncTL0zGV0Yr3EPHGCdfcPdxlwFOd1XM5RbF0qQfkjZf7yYdvD5FcgQEqGFvKJAEvPt8jdXGtgLgiXGCuHPIBnvtEj/Zo5MdIG5CKV4b0ljzwjy+9bgPimitPoEz8aJi8M+o5RVo4DqBb55ay9JcvpHGD6g4SAfKS2Pewxb991wE1YDHed4K0+SbxPZX4PRzckERviIaGhuhFkDTuM0BZ2qBIzl+4ggYnlBKKfeGCedWlc+eDYv3Y185WJufpu4ZV/k4zfWhImFy9Hqx+B+bwR+vXV426Z0s4BkowNCxcLWBkwj+OzvekQgMR4Jx8LtjjjudQedEMnhdxCAsOUYv8cJ4+F/j5a/cvEgEiYUWr+bZ3G/UUv7m8MveH8EaLm8tC0/x/9uxlRWJ4zgWP+M2pjat6F40ZXHERLfpgxJeLHnGAHxeIIomJN26u4P24Fhkarlr/SAHJnTMHlLmvIzzfQyTyPbQ6+Pn5qJkI/B3vO53vSfJ7NDTuV7DOow4kZxEkTQ407j/QdI/Wv1ImLPLGzAGOnjf8oJDVMW5YV3+aqOkI9o27mrqhdKHBHNcZnnsncM4+zm9cuSFN2w2Qq9eCJTda30vnT5CCRfLL6pWb5ZHur6hR9ePHDpGhQ/qIOxQkW9a3vdsVVI4Wd0cYkB6lAI34GnFKbVxd5YHxDL6P9/Jd8aVLQmA4I64En0EXV+Yk9D0EwzMOSb0zOd+joXE/QpMDDY1MCrbUI6Plsy9nyxtjvlIt/Lx5AsXdYlGLI91CC58te64O+GCVslqpaWhopB9SQA5ArzU0NO4aoOw5XoBT9ebOeF+NBWA3woULQWgIR8k7IwfJioUTpUK5Ek6LgSYGGhoadx/acqChcS/ghuoWY1V949ev3xL2w3PwYL48OcXT11tbDDQ0NNIf2nKgoZHJAeXP6Xd+gQHyQOmiUrRMMXmgVFFNDDQ0NDIFNDnQ0LhXYLcBBwdyQGQ4HI/xDdLT0NDQuMvQ5EBDQ0NDQ0PjNmhyoKGhoaGhoXEbNDnQ0NDQ0NDQuA2aHGhoaGhoaGjcBk0ONDQ0NDQ0NG6DJgcaGhoaGhoat0GTAw0NDQ0NDY3boMmBhoaGhoaGxm3Q5EBDQ0NDQ0PjNmhyoKGhoaGhoXEbNDnQ0NDQ0NDQuA2aHGhoaGhoaGjchsyzZbPNJNYoD+eJhkb2gNk9WkzuNueZRqqh5YNGJofJbBWzR4zzLJMiBVs2ZxpyYLeZxRrmiR+IvIZGNoHZK1LMFqvzTCO10PJBI7OD9Zz1PVMjBeRAdytoaGhoaGho3AZNDjQ0NDQ0NDRugyYHGhoaGhoaGrdBk4MMgslkEjezWdzd3ZXjb/plZhhxdXd3c/poaGRvsE5yuJVR9vk7s9fT9EJWqO9ZIY7ZFZocpDMoVyhgiOiYGAkLC1eOvwnjWmZEWLgjrmHhEU4fDY3sCap/g7BbrdbYesrfijDcBwQhK9R3LZPuHTQ5SGeYTGa5cu26/Lp8jbzx7sdSsXF7qQQ3HL9/XbFWrl67kekIgrvFIjdu3pI6bbtI+YZtpW67rnLzVgj83Z0hNDSyF0yog5HR0bJz734ZP2GKqqOVGj8sH345VQ4cOiJWmy1TE/m0ICvUd0ccb0r1lp2kdN2WUrNVZ7mJONNf4+5AT2VMJxitjbPnL8pbH06QX1eulWAUZhuEDMFWSkCAv3Rq21LGjXxV8uXJpVopBgzzJo92TjXBfTy6gteMcER84WiCc8CO59sQntYKh0nOhvfZEJYpTOHoyHKc455LFy9J8RrNJCIyUny8vOTUnvWSN18eiYmKVvcmN35MAz6bSGu47AA9lTF9kF7ywSh7Z1Hev5w2S2bMXSjXbgRLdLTDsufp4SH58+aR8aNelS4d2oibm5sqmwYc9YD1EHUH/qxPruU2NfXPtezHvd+oJ3wXCYsr4oZ1c2M4/L4jvrfXWzco2EuXLt9W30/v3SB58ucVibHeESdXxPc813DJ+X5XqOfBxZUFjOPly0FSoUFbuRF8U3IG5pAjW1ZIHsgkfKAKG/d5fI4Z+UVQthrxSirO6QU9lVEjXrDwRUZFybzFK2TOb8vkOgQOQWHj4WFRFZZ+PyxYLAuWrpQotFpIGAhWaiIK99OMxiNh+BNGJXI1gRrhKKwMuJrh6GuDsHCch6uKxHia8Vz1HJd30d/LC8IX4JHvM5Dc+PEO166U2Ge7PCu54TQ0MgIss2ERETJhygyZ+N0suRR0VRED1lELFBLr8L/nzssrb42TXfsOqHuMusA6QjA86wHLMK8Y/lQ3qa1/xjtc7ydUPXG+y3iPASNsuDMsj4y/gYTqLQSPep9rfWdYewJxMpCUHEjW97s8MzFZYINfIBpT25fPk0O/L5dty+ZKgL+fREdESkhoqAoblyzxnP6hoWEqfYmk4qyRMHQKpRNMYKy3UCg/nTxdVVJ/P19ZOedbOb57rRzbvkZ+mvSpBOYIUKz100nTVQE2ubuhkLpJOAr8omWrpd+Lw8GU28lTOC5avkYi4B87kBEV6/DR4/Le55OkXP02UqZuKxk4dJQsWrFGCSt3T8/bTYXtu8pf/xyXGXMWSHmw78pNOsgvS1ZKDCrdPydOyzuffS0PNn5Ynnn5TVm7/ndVmeIKHyI58SM54Xdt3L5Lhr/3iZSt31rF79lho2Xj1p2q0jJMcsNpaGQEWI9Y/vbsPyjTfvgF9TRS2rVoIhsWzpZ/tq+SnVBEQ/o/oerBxctXUOb/K+OsB5GRUfLbyrXyyuj3VX0aNvZD2bR9N+pftLhDwdJSmJr6t2r9ZvXOmyGhuL9rrKl/+559MuL9T6Uywr35/mdy7sIlFc4dROb2ut5dlq5eL7Vx7+gPJ0ABIj4Ik1C9jXF+kwEq9b+PnZRxnyJOTR6W/i+NUHKFcTVkQlJywN3LK8HvZ+uf38+GU4xTziQlCxgmNCxMej03VDo++Zw8MfhV9X6mXc1WnVQ8F+LdtADQWsHjAsSN3UPVW3WUI/+cUGkQgTxLTHZpJAzdrZBOYAENvnlTug98WVZC2fr5+MjiWZOlapUKEhiYQ6wQIOcvBkEBWlHprFK0cEG0Vjzk5q1bEDbjZT4EByuDasWgBePr66PMmp+9PUJ8/H1l95790vWZF5QJ9BaECMEKmydXThk34hV5ulcXuXL1mjxQrYkyFRKP4/7tu/+Qcxcvq/PCBfLLoH69ZPa8RXIx6IqqzMz24kUKy1uv/k9eGvWeMuHlQnz/3rpS8hTIJzevXU88fu8gfhAMCyFIXxz1rgRduXZb64Um2o/GvC69Oj2MVoIJFXNtouF6PNZefRcFR3aA7lZIH6SHfHAo+EiZMG2WvP7OR+KNcrvsx6nStFE9VGA3Za4+BqXyyaTvpGqlCtKwTnUpW6qEWCzuqiX8xZQZ8tnk71X9Yx1ji5ut2xcHPCnD/jdAbqBuFqnaOMX1r2C+vPLt5+OkWuWKUrxmc5CWcBW+Y7uW8jvIx9XrN8TT00N6duwg7498VQoULiCXz1+UYs5uASJv7lx4XoiMfPk5Gf7is6puvTjyvXjrba/Oj8hrg5+RGq07QWZcV3EogPrHljVJB89ZHyd/+La0a9lY9fPfhGxLTA5MfH80GjyhUvihRrd9/zZ8/3nn9/OZE8aNlMcfbp2kLJgwbpQ0rltTStVuqeJFGXN2/+/KuvPUi6/LL4tXStdH2sl3SDc/yKtbN27I0yA1v4CANGtYVxZM/1LF78U331WkLL44fzJ2OBpxPkoepwd0t4JGvLAhtX28vaU/lDQLXwgK4+P9/ycPNX1UXhk1Tn5btd6hiEsUk9LlSisywcK6fN0mmf3Lr0opf4UK9u/ejTL103cdXRDzf5Od+w5IRGi4zFm0TAmTWV9+JGcObJa182eIJ5jxJQiZsR9PlBAILAoxw1RIwde4Xi1Zj1bRktmTxRdk5dzFS/IpBB+JxK6V81GBJqp4nPj3jPy8cIli0wYYV/Y/JhU/tsL4+9Ux49V4Cwvi9OfGJbJt6VxFMi5fuSrvfPKlaqUxTV4Z836i4Sh4jX5DDY30hGHdmzBtpjpnXalcvgwuoKjTTA0FVaJYEXn/zaHSr0cnqVC2NAiFowtg84498sGXUyUIBHzkK8+BPK+QES8OUhYG+m/esUsRWh9vL/XslNQ/+v+8cKmqf34+3rH3t2hcX7Ys+Vk+BQGPjIyWOb8ulQ1bd7BDXREdo657enrK0OeelkO/L5WBfbureNCSkFi9pVXC5uy7p8J9YUBf2ekSpwuXLstPi5YoM7zdbktSDuzY88cd39+E379glrKaeiGOlFULlq6CMrYhH0ITlQVvQxaEIK/8IEsJfiutA37+ftKpXWvVPbFq42b599wFMkf59+wFWbVhs7IGPNOrq/hCFi9dvUFmJSMNtLUyfmhykE5g3xorbPuWTeXd4S+pQs1WPvsv2eJ48n+vSYMO3eXLyTMkAgzfjAoYGRUpm7buUuZK9qe1b9FEHihdQpqjJcP72VrZ9cef6vmvDRkgBzctlXYtGksQBNKWHXuVGZ64jsJvjWP1YR8qn1em6oNSv2Y1RRwIjnXo8khb+FeWJnVrx1bmtb9vi2X8BCtMNARDUvHbs/+QMkuWL1NK3cew+w4eRourmOxds0hO7lony3+cJj5OoVcOLTEioXB8rjUmk29eopFlQQUTfCtE/aZKMDlbUoQxSC0wZw6lcHnOgYeRUdGyadsuRc6p5Ds/3EbKVnkQLeA2OPdWymcJFBFbv4pUA6mtf4ai4v3tmjWScgj3WOvm6j00q2/ZsVsNEnYdD+Dl6aGsDKXLl5X8+fOpd2xMpN6yS3Pvn4dV44Twxrd2e7TdHXFahzjxWTEIl5Qc+MP5PJWegIo/wpWtVllaguSQHBAbtuxQ3+lh8UhUFix1ygKORzCgrImQm7XwTG+kx62QMDl6/KTE4P6/ceQ55UyD2tXV+AYSqaTiHMU4u6Slxn/Q5CAdwcLr6+cjg/v1ls2Lf5LvPn9fej3+iLizxYIW8emz51UrnzMZyHZZcOeDSRNkybXbdpHC5WpJ7TaPq3Pii6kzIBQiJF/RIop8vPXhF9Khz0Bl+mTfImFBhYlbvMmgc+YIoDSSGCeJIDzRSsiByoKbbyMUrpWQ4Ahjvjep+HGMBYXooCe7q0rIVtazr74l1Vt1kpXrNyuhWArEgRWQrYln+nRNNBxbLYaQ1tBIV6Ae0NrWpG4t5ylHreOHi3JgObVCYbC/XZ2jzoWGhct3P81X57w/b66cqvWeN3dO1eom5v66XClvY6BbSuufq1md4P0co4SIiD/CG+Ri/pJVt72HYNjcOQNRiR3P4PXE6i3rOuUKLXkECQnrZHxxSq4c+GLqTPU8yjrC9fsdLEx5K5nHcQdeUOKJyYJiCckCyM0iBfPL/57ug3Bush4EgLKVRMDi7ib9enSWwrjOgYlMKyLhOM9Q3Q3MY407oclBOiMcBY9Cp1K5MvJE18fkmw/Gyp7VC2X6F+8r9sw1ENhvx0rCVgYrHsF7zl+6LOcvXJILl4LA3r1Va4H9Yaweu8C467XvLhOnzZbn+/WUOVM+lwA/X3VvQjAqVtwKlpB/XPB6UvHjd7C18AhaLmt/mSHvDX8JYe1y+sx5GTrmfWnSsY/s2LlLPYvkpmPbxMMRmslrZARYBjl7qH6tauqcrcZTZ87hAhqkUNp0HJPAAWzf/vCLHD91RoUjDEVKxJZPl3LKLoG49ck4T46/YXFICqyPcZ9HuNYZXk+s3rJ1TWuA63MSi1NSz6McYFq63ksY56znBvhMTsvk1MXEZME+yAJ+0R0zmBCOVp12zRvhukl1t+49cEgdSZg6t2+lBkeScCQpW+OJs8Z/0OQgnUCWy8L40qhxUrpOKzUSeevOvaoQVqpQRipXKh/byvh9+y4Ikwh1rVO7VsqPsxv2r/tNzv25RU7tXi971yxU/ZI7Vs1XBb37wJcgyM4qRj746Sekcb2asXODMwIcQ8GWflLx27Z0jvj5+kpEeIRUqVhOBj3ZS438njP5MyUwj508LROmzlZMngKMZCepcCQRGhrpDSoJDgKuV6uqKtsc6MYBhkf+PgZSECEX1JiA72XgsLeUkvrux3kShXrKwcWdQX4JtrrZjcemMLsTDAtDRyglkn/O7U8PsMuQ3ZIkIBygaAyaY/eBt9ed74lVcqreeiZab/etWyxbUG+VtSAJJFcOGM8jSUgOOI4hKVlAi80dsgD3kWDwvqYNaqs0+uSb71SeNG1QV6o+WJGB1ADO5MaZliKNO6HJQTpBCR6Lh1QqX0bOXrio+sA6PTVYStZqLiVqNJMOvQbIrZAQRRA4IImChL8fbdtCjaBlCzzo2jUpVCC/Mnt16f+CdOo3WLbv/EMNmuGIZYJrjHNu9rbd+4RTqAykd2vbCobuAaGQVPx27vtTgoNvSb323aRk7RbSuGNvdf9DD1YQb6PvcvM21QfI+cl12nVJNJwyrzr7LTU00hNUoKwnNR6qLM/27aG6435asBgt1d5Stm4bqdX6cXnns6/kGuoalXOT+rVUHWX5b9OssTqyv57l9GZQkOqTZ12gInqsbXOllCkH0gOsB+u37JBgtHQ5Y4END9b9RvUQJw9Lgi1evp/KPLF62+XpwbIFDRdlkkwCyZUD25zPS44cYpqG3LyVqCxY65QF8Q0W5Df6+fopQsbXcSCi2WTGeUs1ngCsQ7ySEWemAZMxvWVndoEmB+kER6vEIk90eUxeGvikMl86BiReUGMNOKqZLLhN04byZLfOqoKwTLZoVE+e79dLmc+6D3hJCj1YXxo/1ksOHjmq+s4qVygjuXIGyjuvv6gqDhkyhVm/F96AkHtQvZtsO+jqVcTBLlZnCyPu9ByjhZOQvysYhqY/cTMnGT8yeDLz1k0aqHnYfx7+W6q17KjiyIrIyjpm6BBlJXEI2UaJhuOzbHHiqJFOYIGjsGVrDIpROf6m330iH2mFC/DzkzdfHiSDn+qtLH4cHc+Bw5w1QEXCsvjBqGHSDC1RKmEuWsSBwM8/1UuV4dfe/kjK128rr7/7sRoMyPrRvGE9Vb+NlnNK619cf753yap1UgN15LnXx6jztiAofA/zjfImvnspAxiPROstlGS1B8s770g8TsmVA9UqV1DkxWiwJPZMg8AkKgtedciCcOSHcZ8BpgXHJTSoVd1hrcHzOBakdtXKaswDrSo8Jh3niirOtGJo3AlNDtIRNMFxmc9RrwyWyR+9reYTs/CyRcHfE98bKR++NUxKFiuiCqQSVP5+Mmro8/LZuyOkaf3awilEN0NC5N03XpKvxo+W8qVLqorQv1dXNQsiR4C/lC5RTF4bPEBNucqVI4ea+s1pORxZzIpFkmKMODbAfrbE/F1dbJjkxK9UCdVyGvHSczJn6ufyHCrjtevByrrRuklD+XLcW/JEt46qgvI73kwiHIU1hYdGOoMEgI4EEi2yqLBw5awcMAY/NNEc1+8DsN7lyZVLRg8bIotnTZLXhwxQ8+hZF14fMlDmfzdRnunVRZVrlkWGD8zhr+r1JNRrKh1a8lo1biDfT/hA+XtBkVFJse4kVs+S689ZES89209qV39IzQJgfflg1KvyQKECFDSq0Z/QvcmRKxwT5e3tmbw4JeN55cqWVkGp9JN6JtOUi7YlKgu6dlQNKC/nCrOuzyM5oCtRtIj0695ZkYjHO7SWUsWKxl5PVhqU5QwrPkvdphEHehGkdAZj7wY2ypkEZMGc/kTPHP7+qoKQ4dLEzgLsGp4reXHk7M2bIfA0qb0XHBXJEZatAZoW2cphBSRJ4OjcM+cvqcpG4UWBcvFSkDpndhbMn1etGcA1yM/Dn62AhPxd8V8Ys6BsJCt+ZOrsj2U/4fXgYNY5td4Dv9sDpMCYdpnccNkFmWIRJFZt5PXRY//Kzj0HZc36nbJx8151qUmjGtKqWW1pULealChW0EESMmEeZIR8MIgoyzUHChNcVIz1iKZmKhgDrvWao+PpOIuAg4KpxBiWLql6lpA/TfdueEnFRu3VPHzOPji6bZVa5e/a1etodARACfqpukbJkdAzDRmemFzhGgCsg7SUcC+GpOOaDDmA65yCnNzvpzzj+KkEZQG+m6To/KU742h8I0EZy7EfJAJ0rkiubE0vZLdFkDQ5yCCw4KspMnQEKggrB4VRfAWSlUUNMDTCR0crRekaVoWBAqXwprBXJkS0blgN7AjPZxvnrGlWVAreT0GXtL8r/gtjIDnxYxGio9lTASXQHgOhiXCuSG647IB7Tg6QzuymmbdwtbwxeqJcu3ETQvJ2eRAQ4Ce5cwXI+LFDpGvHlo5ym8nyIqPkAy1aSuEYZRHKisqMBD4+/FevUX6tqM+qHjrSKnn1LAF/KMOgM+ekbL3WStlxMSCSg9wF8yvZwQXJSD6M+pbQM+Mi/nrL8piyuBpITA6k9PuJxGQBbsN9XB8h/rgQJHhocai8iEFc4kNyZFd6QJODDEJ2IwcaGsQ9JQfOboQ1G3ZK3wFvyYVLV5Q3hbUxb95YK4MoVCCPzJr2rjRvXDP23syC7C4f3D081C6EpWq3UK1hjos4vnON5MmbO3ZnVI3MjexGDkCnNDQ0siW4gE14pHw789dYYuDr4yUzJo+Vfw78Kv/sWyhffDBUDaojzl+8Ir8u3aAG5dHioHH3kdA4Ag2Nuw1tOdDQyEDcU8sBlMz1y9ekfI3OcjnI0aeeK2eAnPjzN8lRuKA6v3r6rJSp2lGu37ilzgsVzCuHds6TwLw5HavbZRJke/lgMqkuisTGEWhkbmjLgYaGRtaA1aZGpPd4vA1kgkOpcgDYgT//EYkI51q28u/ZixKDcAZaN68jXp6WTDfmINsDApt948VLFJUSpUpIMRx5romBxr2CJgcaGtkVUPBePl7Sr/cjEuDvWGo7JCRcnhw0RnZu3ye/b9gpXfq8JrduORoPnPHy7NOd1T0kFhp3FxwgFxMRCRehjuk9YE5DIyXQ5EBDI7vCqVyqVC4rn7z/iiIIVDgnT5+TDl1fls69X5UTp86pAYqBgf4yc/JYqV2rirpHt1g1NO5vaHKgoZGdwemuXh7Sq2tbeX5A19hZCkFXrsuVqzfU+YvP9ZSVC76URx5u4ujjzkSzFDQ0NO4NNDnIguBgJc7vpeNvtvzign6u4dRc3zjhjGtcQpTXeOQ8bgP0430J3a+RBWA2yfXLV+W72b/KrJ+WirGHvwGOiu/f9zGp3aiGCqvGGpAgcO64zu9MjaTkAM/TKgMI+ms5cP9Bk4MsBlZ2LrrC3QvpuDAKB5u5Vlj+ph+vGeGiuKER4LqRCXel47XwcMfWpjwa+8ob+8XzPoYz7nfdR14jE4PZjLJy9t8LMnTE5/LGWxPl3IUglX+G9YAIQ57/9MsKieJKnhD8HCl/+eJliQjh1uP3cPEmjUSRlBxIDxlAaDlw/0LncBYCBQJ3jPt+znyp2KidlK3fWsZNmCx//XNC9RFTICjhgN+Hjx6X9z6fJOXqt5EydVvJwKGjZNGKNarlyHXNb3BXtLZdpHzDtlK3fXdZunq91G7bVUZ/OEG4gho3kOG+9v1eHC4VGrSTp3BctHyN2uQpbstCIxPC7CZBl6/KqHcnyew5y+QWlD333Zj8xZuyacU06dC2kQrG8jBx8hz5/KufJAaK4Y/9f0u9Fk9LpdrdZMXqbSoMSYZG5kFScoDX0yoDuDgWl24OR33XcuD+hF7nIIvAzc0dAv6WvDxqnMxbvEKt7U5w05G8uXPJnCmfx+7SuHvfn9L1mRfUrpBGOJoDuW78uBGvqC2jr1y9Jg9UayIRkY55uXxG8K0QGfPq/9R2tiPe+1Tm/LZMrUlOYcLd6LjueZcObeSTscPxXp87dl7TuBP3ZJ0DVGVu8z1v/kp5Zsh7asU9Ly8P+fCdF+S5/l3F3d9Xdvy+W9p2+p/cCA5Rt+TKFSAvPddLLl+5Ll+CLBC//vypPNq+MZ6HOnmPxyFo+eBAUnJg7tQvpDrkwB7IgC79h6RcBtwMkZEvPyfDX3xWWRBeHPmezF+yUsuBZECvc6Bx10HeFhMTI8vXbZIfFyxRlf2zd96U4zvWyMejX5Pzly7DfzEqb7Ri/D8tXKI2fJr15Udy5sBmWTt/htrw6VLQFRn78UQJwf00LXt5QdgCnmhFDH3uaflr83J5sntnWbl+s3w/d6Fa4/2r90fLv3s3ytRP31Ubwvww/ze1AySVT3x7rWtkAqC8RIRHyIIlGxUxIJjXj7ZvIu6+3mpt+do1H5QpE0Yq4U5cu3ZT3v9kukybsUid58qZQ8qVKeoYe3APGw0a/yE5cmDOr8skGPV2Lo+pkAGHfl8qA/t2V10WtCTM/uVXLQfuU2hykAXAyhcZFSmbtu5SLN/f11cea9NcSlYoJ4+0aaH2Pu/2WHvVpcC+QG7nfHDTUrUHfdDlK7Jlx1610QhxHRXdGkfYc/ncju1aSsmK5SRXYIBs3rFbIvEe7nLWvkUTeaB0CWneqJ4yS7OP+o8/D6tuB6N/UyOTQZWXaNm4ebfTg14mCcwR4DhBS4+bBz3+WAsZP+Z/4usDwgDQhExzMVuHLwzqLqVKPOAgBpobZAokRw50Roueg0yHPt8/VTKgdPmykj9/PrX9+0a8h0tpazlwf0KTg6wArpEPoT1/6Sp1SsavtieNjFCmwBeeeUJqVq2sKikFSIHCBZUJ8a0Pv5AOfQbKJ5O+UxYFda+7uxqr5gr2HXKLWLFa5RZamsZ72Oqs3baLFC5XS2q3eTy2FfrF1BnKzKh2p9PIfIASYDdCmxZ1YwW3FS288xcu4xeUAgckopyYfbykV7d20rhBdRXGgNnNJPny5XbcqwV/5kFy5ECVSmpWQf6CBVInA6IdAw5d36PlwP0JTQ6yCLh4TXiEY0SxKyjAvb28VMuQv9kg2Lp1u9Rr310mTpstz/frqcYjcN/5xGAoEdf30LRIU+X5C5fkwqUgtSkMW5kxaC3o1dsyMWx28fTwkOaNa8VuqkSB/v6n38uh/X9LVHikRIWGy/5df8r4z2bItp0HVBgDERFRMmbcZPlkwmwJD4EigOLQyBxISg6QEBBpkQGElgMautZnBdisqPieyuxHcAAQpxWhiSBXr1+X6T/Pl6MnTokbzjkCuffg1+TUmbOqNTD46Sekcb2ajv3ME4Gq5Ghd8j2d2rVSfhzktH/db3Luzy1yavd62btmoexaOV+2LJ2jWixWCAeNTAgIczNalY91aCY9u7ZRXU20HPwwZ7k0b/+slHnoMSlTtZO07vg/+XTibLkR7Nh0iYqFrUrictA1efejaWptBJXPeuravUcy5MDJf8/K9Rs3pM//Xk+dDCCc79Fy4P6GrvFZADbVEvSUJvVrKwEeCoGwaftuCbkeLOs375A33v1Eps2eK9YYVFJUcI5CJrigyaWgq7Jt9z41WNGAawvhNkCpsPXxaNsWqt+Z/Y1B165JoQL5VcuzS/8XpFO/wbJl516+JuHnaNx72K0SmCuHjBj6tPxvYDcl7NkC5GyEf89cVBsukQBwIyaWqZyB/jL9m9GyfMEEebhNQ1HT4YBaNSqJ2UNvxJQZkBw58O0P89Dij1JTHYkUywCA5UTLAQ09lTGLgFOYgq5elWdeHiFL12wUHx9v8ffxkcjoKDXFaMH0L6VF4wYSHRUl38z4SYa/94la0CR/3jxqf/gSRYvIpm27xAeV/s9NSyRnjhxSrHpTuRUaKgF+fnJ85xrJkzc3dIpNbnJK44cTZBKew2lLHh4eaoAip0U1b1hXjZCuVK40YmW/l0UmS+CebtlMoFrfCr4l23cflAMHj8ofB47KosXrQQqsqsvh+We6SqWKpaTaQ+WkQrkSyuJw7OgpWbpyi5QsXkjatW4g7lAQ95ocaPngQFJy4NcZ30iD2tVl0syfQRY+TpUMiImKVuRDy4GUIbtNZdTkIIuA7JzjCmg25FTFsR9/qVp9A/v2kJ4dH5b6taqpbgWmHkcST5n9s7z98VfyYPmy0gPXq1epKI/0flbCoyJl2qfvSotG9aVa88fk6o0bkgtC4s+NS24TDDRNzv1tuazZuFUNTGILhKOhH+/QRsqUKIYIqTKmkQTuOTlgqw75SeUeFRGJVmWk3LwZSnGuylTuXDlAEjwRTw81IFVlKvyj0fpUKyny/kyQ0Vo+OJAcOUAiEBIaniYZQGg5kDJocpBB0JU/aTBlDHPi5StXkVacjx6oBhox52gOJBiGg4kYhubBHAH+YkGlPnP+kgrDrXl90dq4eClInTPrC+bP69h0B2VAvQfhIyKj1GjkmzdDlJLIlyeXmiZF86YeiJQ83HNyYIBCwWR2HJG3CsxCLmDDcsP8NPKUhABlQp07y9S9hpYP/0HVzwTlAAQ/6mdaZUDse7QcSDY0Ocgg6MqfPFBuu5lRgWnqJdBq4PrpcSsphYOJLT9UfDuuK4GhRq6bxB4drQSCcU7pYoUAiPcZVBIUGATu41xpLRCSj0xDDrI4tHy4HcmRA+khAwgtB5KHbEgOdp422U1FNDnQ0Eh/aHKQPtDyQSOzI7uRA9BBk6Z/GhoaGhoaGrEgOTgHZ1OWJQ0NDQ0NDY1sCpPYbewisIVI/rBEBxSZxS4XxGRHIM0ONDQ0NDQ0sjVMNAaYgk2myER7DUzW4N3fgEs8ZXJ38+QKefcU7E/UnRwa2QnstdO8O32g5YNGZgbreWbvpXdz4+DUKNSlD0wB9ndMppr/rYwVByZb8K5xOL5scnf3UvOcNTQ0NDQ0NLIf3EEOomMiQbJfNeU4+Y3J1C1Bpc/JzNtxtKpRjBoaGhoaGhrZE5wDKxItZtuBxIgBYTYFmDfi6FiMX0NDQ0NDQyP7gcSAYxFNptMmm/efTt8EYZ43r0aI3WTaYI+KtqtV0TQ0NDQ0NDSyF8wmscdYrVD06yRHVIjTN0GYu3UzWU0mt5X4HaXJgYaGhoaGRjYE9bvdHmky21YlNhDRgIMNmGWDiOmMY7Sl8tHQ0NDQ0NDIDmCXgtoLQ/40+bptdvomCkUOTD6LLohdPlOjGI31szU0NDQ0NDSyPhxTGMPtJtMkk6naDadvonCQA9NYm4jXz3ar7Fe+jhGNGhoaGhoaGlkZ7E7gRlk2We8WIAudvknC0a0AmAMfvGZys39kj4kJE+7kpaGhoaGhoZG1wbUNrNZbZrF9ZjLVDHb6JolYckCY/E3L7HbTTHt0jFXcbrukoaGhoaGhkZXA7oSoqGho9y8kh88mp2+ycDs5MNUMM5ndR4vdvlItU6oJgoaGhoaGRtYDxw9abRyEuMBk9/jUZHowynklWYh3cIHtyvaKdnfzj2YPy0Mc4cj+Cg0NDQ0NDY0sAI4zUOsa2LabLOaeJu9qp5xXko14TQPmPHUPm0zuz9uiYg6owYnagqChoaGhoZH54ZxxaIuO2SVutpdSQwyIBLW+OUf1rTFW6WO3Wteq3RoteKGexaChoaGhoZH5QP1scecqiDbo7UUmk/lJs2+tHc6rKUaS2t4Wsqug3WoabTJLP5O7u6fqYqDTW6dqaGhoaGjcW5AUcONEKGmuZYDG/FdidvvQHFA9yBkiVUiWKcBm+8tfboV0MpnNL9httmomiztiwbEIcDxqaGhoaGho3D0YpABqHKTAajfZd5g4K8HXfanZXDXUESj1SBY5IOx2u9keuju/Kcb0pM1kes5kshcxmUFV1HrNKgD/OH4TmjRoaGhoaGikDUZ3vjrgj3EOHWu32a1ish8Xq22CuHnMM/k9FGSCcnYESBuSTQ4M2I4e9ZR8Vx4Qk6W9XUzN8YAmeIo/ImpGpEwGk4k9amhoaGhoaKQC0PO00DuPaKRD7Zr466rYzVtM9phVJolaJce8z5hqJr2ZUkqQau1tt++2SLCHn9hDc4jZ0tRutz0oZvfCOBbAd3iCzVQAV/DRFgQNDQ0NDY0UAm1tcIEwHA9Dp0aJyXzRZLOeBUv4w2Rz2xxsDr+VI0fMLZOpWYzzjnRFujTt7XPnuknXkp74aZFbYrHTbODm5mkyRZslwhFGQ0NDQ0NDI5nwYiPcYhOrNdJEs4G/0DIQLWMWR5jGcj8kDQ0NDQ0NDQ0NDQ0NDQ0NDQ0NDQ0NDQ0NDQ0NDQ0NDQ0NDQ0NDQ0NjUwOvRCBhoaGRhaC3W5PUG6n1wI4GhqaHGhoaGjcQ1DZz5s3z5w3b14TnNoMLygoiMfi7u7ueaKiosyAjX9iYmIKgwAUguN1VyJAWR6DZx3GtVA4BSvg6en5T44cOW4w0OHDhwXvsDVt2pRT4ewIosmERrzQ5EBDQ0Mjg+Fs7Zs3bNhgKly4sNuFCxcK4fwB+Be32WwF4SpBUeeBq0QS4AzvgaM773eC+t4CPwuOTq//AH8eInDNyt8M4/SLdPoRN3H+F87P4HgW7z2N110ICAg4eOLEiXASBxATe9euXW0Io4nDfQxNDjQ0NDTSGXPnznWrWLGi25UrV0pBIdeEV2Eo4qpQuHnhSuPcC84Cx8XjSAA84C8WC70cih7hDeWuwN9w9EhMaZNbOH86wHM+m47PtFqtfA7JghWXo+CiESYc/tys5xDcFYT9B+4ofu8+evTopfPnz1vH6oV37itocqChoaGRNphABsx+fn7u3t7eXDa+NhRtPRxr4Vo+HH1wpNb3oKJ2d3dXStpQ/jhG47gX4S4jzHEcIxHuGPyCcU5lbnJzc+MSuf9ER0crv4SAZ9PqUAzHvAiLx5htOHfDpWJwefDbE64q/PPivAye6473KQJBxMTEMD7sbuBqfJEIGwJ3FNd3wO0NDQ3dnS9fvn9r1KhhRRhNFrIxNDnQ0NDQSCFoGcibN68FirsKFGwdKNC68H4ILj+cLxSnN60A8Dda66H4/Sf8z8OdhDsB/0tQuEfx+waUboS/v39MWFhYVGRkpP2RRx5hV4BSvnwGfqfUxB8r23n/8uXLPaDU3a5evWrC8719fHzcPIGIiIjCCFIUcS2NcHkRz2p4F60bZUAw3EkanPEnGQhHmFCcn8A9JAs7cfwD6XBi3rx5MdqykL2gyYGGhoZGMuAkBP5QkG3g2sI1hP7MCWXpC0Xphd8qXFRUFBX5v7hOa8B2uJ24fpwEwNvbOxokIOrWrVtRzZplzIY5KQXiadqwYYMn4u1mEAfE0ys6OroKrtXF99EKUhskyBdOkQ1c4wDJMFwLx7V/8Zg1cEsOHDiw69q1a9GaKGR9aHJwb1EWrg7cz3Dput2mhoZG2gFFaD516pTHiRMnmkMRPgrl2BLe+aEQ/Tw8PAxFace10/DfAf9tbFHjeIqKk2jfvn2kelgWxNatW71Bany8vLx8rVbrQyQLTlcNaZHTIEQxMTEcwxCMb/4b378KXotAgg7VqFEjBmmRUquHRiaAJgcJg2njGB3kUNzxFXD25dFxUE9ceDiPrtcMPz4vD9wOOG84miM51Sjuc9gRyNrHFoZm4hoadwGjR4829+7d23L+/HmOHXgcyq0lFF4RKL4AT09PE/vl4X8OQdfB7YFS3IVW90koyrCcOXOG1UznffUzEwyygO/3ATmqiLSpjXRpgGNznHMmBdMmBn438Psg0m0pri3F738yi6VEI3nQ5CB+FITrAfeKOhP5Cm463CV15kB1OF5ny38U3Bw4g0AEwm2H4zn7IjmIyPBjK+JRuCVwD8IRF+GuwdWHY1jmSxW4fnAd4RbCTYE7AqehoZEBgAJz37Bhw4M4doZCa49jSRxzWCwWDvJjdwHr6GoovBU4rvH29r4JQhCenclAUli/fr0XCJMP0qYw0qgFSMHjSJ96SDM3phmIVBSOJAp/IC0XwC1r2rQpx13oxk4mhyYHd4LWghfhXoXj4CLiFtzXcG/BsXVfGW4RHAfzcCoSRxk/AUdzGpEbLgiO5ICjgilUDL8IOCr+rXC8ZoCkoDgcLQi8vgCO1gU/uBA4EhOSir/hNDQ00gnLli3zhKJvBQXWF6dNodxoLnencouOjg6BwlsL/xU8Qqldvn79eki3bt04DVDDBXPnzvXImzdvAJKuGEgB07MH0quKh4cHF2OiRSEcaciG0AI3N7fJly9fPqHTMfNCk4M7wTTJCefv/F0KbiUclTaVNxX1O3AvwXWCoyWALftZcK/DkTzkguMiIyQHD8Bdd/EjY+YCKAXg9sMZ1gWGOQ/HbgRaIvj83nB/wVWCmwn3GtxUuAyrUDSp6sFEGvcD5syZ450nT55OUGD94WqAFOSAYpPIyEhOLSQRWAG3NjQ09Jyvr+8tbRZPPki4cgBIyzI4fRjp2QmEoDxncHAwI8AG1RKk77c47tZpm/mgyUHCyAfHxUrqwX0EFwZHSwKVOZU8xw+w+4Fkgf40LVLB87orOSgCR2JBwnHW6UeLAUkEVyvjOS0EtCgQDHcYju9nvybDccEUWinmw7F1w7ikO0AMalJIBgcHz/zss8/Cnd4aGtkGUFKmVatW5UVrtjMUVH8qLBACP6eVgPXtJ5zPCgsLOwvicOt+7jJIL3CcAkhCDqtjmuSTcI97eXm5R0VFMT+CkA8b4DcjX758qx988MG446407hE0ObgTTJNGcF/CsRuBo5DZBUBmSxLA61ed5yQH7HKIC5IDChq28GklIAlwJQdU/HwOuxnYSnd9Du89CRcAx7CGo4WC4avCqXXS0wtdu3Z1q1ChQjf8HAv3+61bt/6nyYFGdgItYs2bNy8MBcXuv95QRiVAELxp7o6JiTkGv2lQVL+gsXsBhCBDyLeGyOrVq3PgUBmkjI2cnp6enn4c4AmCEIz034N8mXbq1KmFTz31lNFY0rhH0OTgTnDg4AE4ttSpiGnm50BCMlp2BVBwTITrA9cCjor/V7gtcC/AUalSwZNU0LrALgN2DXSB+x6OS5SSDDDtaVrjsQScQRQ4huETOAoxvoP3ctYCw5GQkDikm9kfQpNWCQ6sfJV9raikNPP9b+zYsbpyamQLrF+/vgCUzgsgAj1QxguDFHhER0dTIXGQ3FT4/4ZW7JWsPOUwq2HRokX+gYGBxUEInoTrabFYuJkUiRpXZKTl9Bu4n5s1a6bl0D2CJgd3gkudTobrCWcMILwAx76zik4/KvylcFTWVNy0CnAQIwu0oeDfhxsMR4sACQGfy+4DntOaQEHEboJH4NgFMRJuNhzvN55P4kHrAx1JycdwXBMhXcYcjBgxoiAY/FhUyt6onD7sC8RvkoMXNDnQyOrgSHqQgSeh/IegnJdDGXePjIzkcsJr4Wgp2Aj/q7q/+95h9+7dPsHBwQWRT11x+gzyoxTHfURERHAg6Cb4ffw7AHmk8+gu4/YdOjQItvzfhvsRjlaEn+A4EJBKvTkcsQvOGCzI2QRD4b6DM1r0VPy0LpBk8DqtCi/DUdnzGtOdfZkcy8AZDuyuoDPyYzccpzHyyEGQtDDMgOPAyHSxGowcOfIh9q2iMj6FI+ctqyVaCVxON8uEhsbdBlcy3LBhQzMol8Vwn3p5eVXC0R0KZxXK+CMo6z2bN28+r2XLlpc0Mbi3YBdOixYtjoeHh3+GfGlCIod8OgYi5+fp6dkesmlu06ZNv1y+fDmtDLoxexehEzthsG+MMxY4voCEgd0MHHzouvEJuw9oEaDyjm8gDYkBCQZJAckFBycSHI9ABUwywOu+cHwuw1A5G2AcOPaAVgNeTxdBNnr06JaoaJ+BGKh1FiA4SQw4OIjrp08Hk39BjznQyGqg8lizZg03E3oV5bgzFExuct3o6Og/cfwY5Xxpq1atWJ81Mil2795tgfwpivzrjzwb4O3tnScqKoorUHI/h29AHqYhD11lsEYGIauSAxMUHONuPnz4sLliRVr7Ra5du8bVywqjYBVCwXKDUAhBQds3b968DJv6l5WANOP+8P3x8y0w8gIkBRSernBWwm89PDxmIS3P6WmNGlkB69evD0RZfh4/nzGbzRxsSNP0Zfz+CmV9WoMGDS5CLuiynEXgnOFQCWTgFZC9bl5eXtz3IQLyiZtXfejv7/+rnkmSscj05ICjjDds2GDOly+fOVeuXHlR2UtD6dfApaL4zTUIKqGwuFHROcFFjCy4xkU3DsO/w3fffccW+X2N999/P2d4eDjHNTyDFlUA0uYOYmAA6RmGa1fh5kPIzti/f/+fmmBpZEagjLpv3LixE8rza6jzVaBEPEAKuE7BD7j8JcryIT2oLeuCsxsgr7jy4qsgCVx5UcARblqttqU4H4e8PYRg8QsyjTQhU5IDTq3z8fGxeHp6NkAlb4QKTvN3ObhcOPfAubfzaEGrQN1jAP7qiGtc7vQIFGKdH374gWb9VGHuQbuHwy6R8eAQ3a6VJBpxT9fC/uabb5ZAReJgxg5ILw8Sg4TAdKNzkqsoVMprcL/FxMR8AoLxT3rHTUMjtVi1alUhlOvRKJPdQQpyREYoDrDOarN9HBISsrljx473faMgu2DLli35IsPDu0I4veLm7l4Sct4G+XQKcurzU6dOTdVTH9MfmYYckBCADOT29fVtgNNWUEgNceT0FvbHe0EIMJgCCYBBAoxjXFDB4RkHwsLCGqWWHCz843pggKdtk7vFI0dMTMauzeHm7iExMdG3TGJ9vEWFvOm2RPKoUaNIrj6Dq46KZEKaOK8kDRIEJ0ngRiqn8Yxp8J40duzYdF1nQUMjJeCAwzx58jTFz3Eon9XdzGb36JiYkyaTbZynp8+C+vXrc7lyjWyGgwcPely6dL2Mp5fHyyY3c18QQgsagCFmi8faHLkLfO/t53tFYvQ4uqSApqHJzV1sEmU6H3nT81yZMiY2SO9QDPc8IV9++WXvmzdvPorI0VGRcbUyf7RwlUnAIAIJkYCEgOekmRwsOBycO0BizvoHBHpFR2csOQABkZBbN6IkOrpWyyoFuM5CmsExBkiDtyBA3yS5SsxikBhIEJzpGRYTE/MnnjUG3qv0eIS7B5R/t3/++cfdM+CBwuJhL2SNETPo8n1lxYmBGJCYKO9rV889FhMR0dXi7p4vhmXaZN7i7R84wz9nrqMWT68IpI27yRpzx0wsQyjarOYrEnLhVPHixSkUU1cpNO4qTp60B5oCIgdYbdJJ7LZyNmtMTuSdyZBrJrMbV6e1amaQDECWU5+azOZom9humezmlaZo2yclC/lwbZ5Y3Ku0NPXp0yevj48PlzB9GsqnDCLLDTtUhYZfislAXKQHOVhx8EYui5v1mMXimfNukIOY6Khgs93esFnF3Aed3mmF6c033yyCCjQZadyOHmlJV4MkgCBwdsbXyL/P33jjDT1yOANhHz3afOz51+si3Z9FZa2BGpsLmWhhPuDoDHV/gF+L7zZBMVBWWKgUKCvMZrdQs5sbV9jjToBuCQq1/4QieIbtlj3GtheS5ttz+f3WNzOZ9JTGTIoj52/UQnaPczO710e++5AjqoaOKv8m5KdJSBLwy3GDRrLAdGMaRkVHR1uttiM2u+3tMvl85qOKKcFyt1PT9NxzzxVBxnI75CfhikHhcLqfqrRpUVxxQeGpyYEDIAilkB4/WSyWWmlNZ6YrKyLKE/v4liGNR7z77rt6p8gMAPLJcupq+DCb3TTEbDLls1g8cHAouPsXUAwgBDY0IfmbIswMIQdykGzlwDTkvVGRkawNV2wm+wzbNe93ypY1p3pskkbG4Oj5m3ndLG4LLe4eDZhvaJjc5+U//eHm7i401EdEhJ60WEzdiwb6ch2fu0cOnnzySS8PD4+B+Pk/EAJON+T6AIr5ZwRYkDQ5+A8gCPWh1GejEJRIbfeCK2hFQCXl/OODSOvXxo4dyz3uNdIJSFrzscvhvZHME3y8vQOjotRyv1owpiNIKDwsFgmHVLTb7GPP5PP+TFsQMg+OHrV5uuWKHCs2+zAS45iY+GcuUrERJA4aqQPludnNjEafdYV7mGevYsVM1+/ol8sA0FrAKUacWjQOGVmGxICCLqOIAUFyANyN78sSeO+997ZCsQxFi/8aW/5phTPvTBaLpTLS+tvRo0f34bRTdVEjzTh1JbIsWsJvenp4BUZERCozalqIAQWo4eJDUteTi/iekR7PjYv0eKYNaRoZGSmeHh6+JpPthZLB0dxLRSOTAK1YbxCDrh4engkSAyI8LEy5rADqJSrizAbKc2V5s9saWD3CytIvQ2NJa8GAAQOGQLAtxGlnKCVfCrm0kAImruEU23E6V386pyDVg41cgHRaDDcaeRDONEsrmMbMT+Qr94r4FOk+AAQhfbXAfYj1drt7jMne0mSyl7LZ0kYKDISHh0kYhSiO8SGp68lFfII6I4R3ej3TKMOoHYWskdZOOOc6KRqZAb5RJSDK87ELKD5YLB5y82awtGtSS9o3qS0ht27CL3NnnwlyNyMbxWkB6wLS28NmUhsOZhw5ePrppwt5enrOws9xUB4l6ZfSRDEUvSsB4AfgOdw8hdPrOA8/Cr/DcNwNtwnud1T2zXBLEf6Hq1ev6p3WnHBuXsI9ID5HOkWnF0GgOQ+tuLx45jh4vTR58mQtYNMAzzNnLGaxV8FPM9LU4ZlKGAL0kRb1pXmdB+VRHF2FqHG9Q/N66vpjLRukSsjGJ6h9fT2VX6sG1aR1g+py62bahXdGKAQIE8oWMyRL1f0XL3InVY17jNF2uznaZK2InOEgU6fv7aA+ILE7efwfOXnimPpNv8TA62azm7I68Rg3vGGRuj1c/HKSYWiFNXSTcW98MMIeP3pEFs79QclMD0/uz+eAeh+uO96XeLwcYRxxcvU34kL8d558K7EjnRkRU36mf4aQg2effbYwIjYFEXwcR2UtSCiD44IfZTjeA4fbrdEQksFwmxHkeyTAWPj3QAJTgJbBeXm852G+D64zztkC6Ovr6/vlihUrNDlwAQgCm1sfI30WUvEwneOCBSw+/8TAwg4hzUWq3jx//vyLmiCkHjm9i7jb7CaWaTPS0+mbOjAfWf9Onzgu58+ekRPH/pETEKbMe+YzLRNKuMKf1xnOVcjymJjQ4jmFECca8ZlxBTX9rly+LFeCLqMu/1fe/rsPgi0BMcT4GcKPvwnex2enRCEkCaQx4wKhWMjHYkl7n5tGmlFp3jwTpJAvMifRzGXee3l5w3klWQ54nY5dFLSQ8Wj4GVAWKVxzDRdfGXOcq4X2xOoc68CwCVmz3N0tcvnyJenX7VEZP/ZNCb5xnQNi1TUjDjHRScdL/Q4PV++lbHD1j8b9lMPGvdEIYzwrJUB4VdnSnRwMHjy4EAQCp861x2myFt1h5A2FhA/mILcYZAi3MZ6B38/CvwkSg33bnTw9PV+MiIj4cOrUqfO/++67v6dMmfLvN998c2bSpEmX8fuK4b799ttrevOg+AGCcM3b2/t1pO1mpjkd4Uh6WxAK2C0c7a7XkgMnQeAa98NBEJ7QYxBSBw+3G0g3G+dxO33SBj6Hew0Qteo1kH17dnMJWjVKGXVJ9u/dLbXrcc0xtMw9PWLz3Mj/hISWOsJRUEVHxag67Cqoo6NtEhCQQ5Zt3CFLN2wXP/8AJcCMZ/A+PhelzvEsF/CcQlkJPzhXAc1jchVCSgAapolBJgLbhs6faQbLCZXpP38flnFj3pAWdR+S98cOx/lfyp/1Q1mkmtaW9k1qya7tW+SDd0ZKq/pV5ZsvPgLBveQoa3A8Qj7Krh1bZPgrg+XTD96Rvw4eUPe1b1rnDmsWrV1Xr16Rbg83lzP/npIgPIth2zSsLiEht8QdYQ/9uU/ee4vxqoL43Rmv9ojXw83qyNqVS+XRFvXky0/el2t45iP4zWdtWrdK3hr2onz2wdty6cI5+WP3DnmDcXt/rFw6f85BrpNZV/Bele7pKrz79++fKzIycjwSrz0c9/91XokfTGQ6RgaJzS6Cv+Am4rQDBEc9EIEXgoODv4ey3/b999+fodKfOHHizRkzZuilMtOI4cOHn8LhJSj0I8wDJzkjIViO383h3oFAPo78sBn5lByQIKClRwvCeNzfxemtkUIg/dJP6wHIRvGEMq3fqKn88P0UuXzxIvLJjOMFnE9V/jRzMhzBxgNb+gkJLZYXht0NITr8pefk9ZcHgXTsdNzL+dMAnx8SEiLPP9VTBj/dS8JCQ5Sg5P0H9u2RVwf3V90NixfNU89ylkHlLl04L9MnfylNa1WUJnCTJ34iQZccAjpdE+Z2pJsy0sg8YJlh2fr78CHp3/tx+XH6NDkLJf3Dd1PlGZwf/euQuLmhPFttcvb0KTn+z1FVZn/8fpr8e+qkTJ7wscz94XvVEndXpnqzuueV556S3375WX6aMU0mfPy+uu/M6RNOIvuf1ctiQblGnSApMMDfLOPE0cMH5bl+PeWXn2bKhXNnZd4PM2TgE12VNc+NFjk87wzidezvI/LaC8/KyePHJHfefOpe+vO9Qwc/Iwvn/Sizp0+V76Z8JS89208WL5gj06d8Kd9N/Vq4tLiyjqUA6UYOunTp4o1EIzHogWOiFgNDACAM18c+A2HxKSLeDISgOVoyI6ZNm7Zy5syZ50gE9IY/GYd33nlnDw7/Qx6cZ4F3KiTaqPaClFG5N0E+vYhs+gd+NoZhviUFVg4wZ26S9eHo0aPbOr01UgCkc7oqKvare0AxV6hUWZk0T588plr7p3DkeYUHqzgUtw2vZf2EZKAwjU9onTpxTFkdDh34Q14eBAEJIbRo3k9Q9s9IRES4EogEi4rVGiN/HfoT7qCDALiZ8NyDIAu9ZfmSRYjHcXl7+FD5feM6dZ33ctrwr/PnyCQI5Qto9VyE++qzD+TbSRMlKioyxUJO4/4G5RYtZct+my8Xz52TV0aMkY17/pKXh7+Fcn0G/gtwPQpl2k0saKkz/DPPvyjLN+6S6T//KqGhofIdiCqtXBaLe+yzqOBHvvuhLFixSeo1bKwIAAm2Q0baVXgO8g0OviW+Pr4yb9k6ZfHy9vaRFZt2y4ZdB5VlgHWHlolPvpwmG3f/JR9NmAIifFG2bt4oMdExqrwzXux+GzhkqKzZtl86d+ut4snph7RSjHrvY5n5y1KJwDt/AqnhNzLutNTNnf29qpduCJ8SpBc5MOXIkYPLH/dE5bawkscHJhodrhPH8NFjcN4M7q1vvvlm64wZMy7Onj071Blc4y4ABGEtDiO4qBHyg4vsuOXKlcvCLplx48adu3DhwmT4NUd+vQ2lr6gv8zApOC0IxUA4PgZBKO/01rhXADmgQi9avKQSJju2blYmTR45179o8RJKCLFVTyESBWG5dNH8eIXW9i2/S+itW7JmxVKHgHznIyXs/vfKcEf9VgsUOcBzowuAzzeee+1qkEz7YYHM+W2NIpMb165ULTOSGDc3d+naq68sWrVZtu4/JrPnL5PwsHCZM3u6ErgcA6GhkVywPFHBz/p2siKfXXr0kYeqlZfHezyhrtE/LCxUlU+20j09vaRLz74IU06q166nzkNu3nTUDRQ9x7OmQDm7Scs2D0uVahWkWat2UPQOyxvrl+oKaFJbGlcvL42qlZVHWzWQnDlzx5KHYiVLSamyRVCew+WnWdOV8h79xsvSu3M7GTP8ZVU3t25aB/9IRQpUvPD8hx97XMpVLCe58+Zx+vN9HtKqXQfEo4aYweo5PZfn1WvXFYu7BXUnVMU9pUgXcjBw4MDcYDFvIHH9WNHjgomhhIYDh/B7KMI3RcJ8NHXq1ONTpkyJfxSHxl0B8mMO3EfIO+6Xbrl27Vqs9kfeRI8dO/Ysrn8A1xrXf4R3FFkrzh2BEgALJMJVwj3vc8top7fGPQLrZs5cuaXPUwPkt4VzZd/e3bJk4Tzp8/SzEpgzl7pOUPmGhobIz1DG8Qmt7Vs2yfXrV+XHGdOUQG3Z9mGpXLWCEkhs4Vht8Rv7jOfOnj5ZGfBr1KojjZu3kFWb98qQocNV3ysHd7Fs5c2XXwnl8+fOyqE/96Ms2UAswlMl5DTuD1DxsyvLcXQ4Ayw34eGOdieVKYsoj0Rc5Um5xmscL8gBuwSJtQHHs6CycHRMTRTxDwhQill1TDl0nVy6eF4uX7oAd1GNA4gAETDew3LOdfV4HhERpsJfRBh2Y5Bw07rw5749yorG+kDwGID3REdxjaDb6wHjzDFBBL+b58ZASdbR1CDN5IA7pOHQHR9JJeDwdIGhQHDtIsIMgwBqff369a8nT558To8dyByA8mc+fI68+hYuIiQk5I7SxDBwB4KDgwcjH59FPnLMQmz+xgejPCBMexBBPcXxHoOCjsq7dv3Gcv3aVTXW4AaOdeo3Uv4cGGggUaG1f4+yALDVQ/j6+SEc8zlpccLnqkGIOFLAsfjkK1BIAgNzqrJklKctaDU90eVhuRJ0Seo3auIYUJmM52vcv3CY8SOUKd91zQ6SXh8fH+ne52lV7tasXCqXLt2QtSuX4Kpduvd9WpVrgxwTBilgeFcwCJ/Vrc+TLPBq4F8QnrV5w1rV5UUzPwfwciDuqs1/yOY/jiq3ctNe8YNi5zUSXcYtMtKmntW5a2/x8/eXKbPmyYZdh2T11n2yeN02mbVgufj5OQbxGoiNz+3RUvXUNa5xz1ODNNe2NWvW+CEiz4KtWOJGhkwH1ziuYDmuPwrF8uV33313ft68eRm7FrFGisEZDDiMQR6u8fPz+6+WxMEXX3xx4/Dhw7OQrR2RrytwtBvMNj6wTCDvSdH/d/78+Ycdvhr3AhxPwFZF6bLl1Wpoq5YsUnW0FM7pb9RfmjB9fHwTFFoz5y6WvPnzS5ceT0BG2WX9mpVoHV2X7Vs3qq6BhMqD8dxuvfupltjJ40fl8MGD0rJeFRn+8vNq0JSXl4cEB9+QV57vL0ePHJZixUuquDLupA2JkVGN+xMsE+wWoBm/XuWSypRP16FpHbW2Bq0J7Nrq2LWHMuuPfv0laVKjgox542XxAino2rMvjl6qfLI7lM4Vrn4kwbRotXukEwiFt4xAueVMgt9BDhzVxzErgq11dh2ULF1GuaLFi4g34lCvcVNFqh9t2UB+nv296oro1KM36oNFxg4fKn27Piz9e3WWFwb0lX27d6r6xfIfX7yIuP5JnacEaSYHEAQVkDlqkSNXOInBDVx7G4n45DfffLNrniYFmRogCFeQb4txTHRtCOSj9d13390Pds7Nsz4ASeB4BcfFeEBGDuWTC+Vh9Ouvv17c6a1xF2EICWuMVXLkCJSeT7AVJdIDraYAnNM/NgwkIIXlY117xiu09uzc7hC23XqJBcJt1LAXpEWdKvLuyNdUi8UpJWMR97mduvZSXQxP9egoXdo1U+sVVKz8kLNLwjF9q1bdBmyY4b0dZNBTPaTSQ9WUYI+OQisKzzeeqaHh7eurugHUDICLNOM7HM36bKWzONJVrlpDJs34WRo1a6mmATZu3lq+nv6TGqRLhc5S642WPJ0rXP34PKLyQzXkoy+nSrVadaVO/cbSpecT4unlqZ5D8Eiyy6nCdKGhkSj73jLwfy+r93PdD86+ofWsStXq8vHEKVK5WnU5++9pyZ03rzzeo48Kx9kRjFl88SLi+id1nhKkiYYPHDiQ1oLX8HM0lEqs5YDEAAqB0xJfRAX+Pat2H2SnjZcyCpMnT/Y5d+7cE/jJfTNykQjEB7J7lAcrysb7KCfgH2q1Ro14cPzatRw2q+dmDzfLg1S2Rr1KDdgyuXz5ojStWVHlwaY9f0mevPll1fLfZMQrg2X8Z19Ly3aPKEHVuEZ5FWbj7sOSN18BNfVww9qVsmDuD7Jq6W8QhHWkXYdO8liXHmpMAM2dnF89fcpX4mZ2k4c7Pi5vjxiGsuwu63celEKFC8jZsxdi3208l328mzaskckTPpF9e3bJa6PfVWSFVgXjW2lVmPDJeFn26wLp/9wQadayrbImjHznA7UmQ/PaEOj4x2fmyZtPrZmQWjBulFnR1pgDNlNYo7J58ujdGe8x2F1drekjT5tN9gkWd4tXfESQ+UZ5w+m4ipTGAfM0X4GCqhXPcsVzgpYprkXAdTdIlI0yx2ep6YXQivkLFFL3xfUjKb5y5bJ0fbiZIqqffzNdWd6O/3NEenVsIzXrNpRvQDg4BiG+ODOeN/F+rt3BbgZ/xIHxov8txIkDH6nMGTdaKNi9EV+8CFf/AgULKz/O7Inv3LgvMVni/N4om90+blZe73dwW+rB6Ys5c+acgJ9P4wPVam7MMHzoXzgdAMWxxREya0KTg+SB+ykgz9vh5ySLxVKIhTY+sPChwgShjHQAOXBMite4A+lJDgwBGle4cDrW9atXJWfuPBBCnvELINzLcQjxCS1OUaRQ4/UbN66r91AgXrxwAW+1xz4jvucyLL+J4x5oYs2DlhKFrlFueJ3giO+QW7ckV67cao0GPsfXz198fH1UC5FIjtBLCnwfv0WTg8yD5JADgnmnZgA4z13BEsFVCF3LBsOzC80om3yucZ3XWBcIjvinf1w/lhOWWS4uNPWrzyRf/oLC2QkcuMtxBG+997HqbmO3GetuXPB+vp9Hvtv4Lp4zTnS8j3FzrQ9x40W4+tM6QXBWEBH33PW+hOBMk/QhB3369PHFy2fjwzoyonT42CN4yTNZnRgQmhykDCAJHVAAJ6Pwx0sQWD4IXPslJCSkr17BMn6kJzkgbhMiEBJ4IIQR505b1BgBvsM1jKsgSUxoEeo6hB3B0dFq4CCQkHB1fa4hJGmBiFteeJ8hxClA2SXBZ3NAF+MR3zNTC75LxUOTg0yD5JKDewHWHRLmmd9+I5+OG6PKbt0GTaRD567SsUtP8VMDdO8kBpkdcclBmsYcBAQEoF6ZFDVhBcODz6GSvZwdiIFGyjF27NilENQvQNjHuy20oSxQRtqg7LRxemtkMJjuRt8nTpQfzZXsEzWEmGsYV2XL61Te9KfpPq4SV9fhb5CMuM9I7Ll8Hv3jPpNgWOO9VAy0UDC+DJvQMzU07gZYdjkbof+zQ2TTniNqNsLX03+Ubr2eVAN4eT07IM0DEgmyblTSMAj+F0AMVjq9Ne4/cObCQhCDVyDQr8dHEFhxEMYfx1Hjxo3L7fTW0Mg2gCzk+CuP+8U5P/s+Arf5jhFvH18pUaq0mo2QL38BZc3ijIfsgvQgB24Q9DYUkp8jIyOXgSBoKn8fY+zYsbaCBQv+iHLwFopFWHwEgcD1yigv/Z3rZGhoZAugzPvCfQt5+M994nbB5XB+/n0FEgTDghWfVS2rI83kAAWD+yicio6Ofk8vaqRBPPvss1y1YxrKxVsxMTF3THOEP/uTucz24P379+upjRrZBiC9HFhTBIei94PDt5aBDtAEPxsiTeQAgp+FIhKFZKnFYuEWyxoaCmPHjo0IDQ2dhLLxGUiAWm7ZFSQI8CsK4vDGF1984RhdpqGRPZDoOiH3EsHBwVy4Tr799ltZtGiR/Pvvv2kdtxGOOq6txdkQaSIHkZGRJgj4qMDAwMPXr1/PHqMwNNINn3zySSjKyEcgArPhuB2084pjwJnTovD4tWvXHlKeGhoaGQLWt99++006dOgg3bt3l6FDh8rTTz8tzZo1k08//TRN60RoZE+kiRxcvXo1ymKxBHt6ej5dtmxZbR7WuAPjx4+/brVa3wU54NoXTl8HaD0AYQjEz6eHDBmirQca9wVY7rn2/z///CM7d+6U3bt3y8mTJ9XsjDS24hPE8uXLuWidbN68WSpXrqyIQfPmzeXUqVOcgiwfffSRer/GnWCjhg0ZTq3lRktxQbnGa8bU3LgwrvE5jjD/9cLQj6uFGv6uDah7jTSRg9y5c9t8fHyi8UEPIVH6czEc5yUNjVi89957J1E+xkIohrlWHqf1wIRjh1y5cjmW9NLINEhKKBKJCUbDP6sJxYwCScGePXtk+PDh0rhxY2nYsKFqybdv317q168vLVq0kA8++EBOnDjhvCN9cOXKFRkzZoxcunSJW7TLggULSNrl+++/V7+5UA6tB3/88YfzDg0DLJd0tKyoDcMcDRrnVcd1DkTkiod0/B23LKtrzk2guIASN2gijGdz7Q5e566Khl9mQJrIAQS6CZXbAgHigQ/qZ7FYqjsvaWjExRIIx5moPDbXwu9sKeWFX7uuXbvqgU2ZBIaQSkgoEjxPTDBmVaGYEbh586ZqoZMITJgwQfbv3y958uSRqlWrqpY8d+fbunWrUt5t2rSRqVOnpltL/uDBg3Lo0CFlKRg8eDDltlpQiov1MD4vvviiyp9Vq1ZluxH3aQHLI+XTgX175NXB/aV1g+qyeNE8x3gpEFte56qd0yd/KU1rVZQmcJMnfqKWIuc17hXCVT65MdPDzerI2pVL5dEW9eTT8W+rMk8yfejPffLeW29Ii7pVZNyY4fLP33+pd2aGupAmckCAGEBu2OwgCQUhSD599913dQtQ4w6MHTs2DIJnPH4eYME3Cj8rGsklrvWtWbNm6nYI0UhXMG8SFIoQaEb+JSQYuZ/DrSwsFNMbly9flkGDBsmHH36oVnQcMmSI/P7777J+/Xr5+eefuZGZbNmyRVasWCEgyHLs2DF5+eWXVWuf4dMKDkKkBYjL/E6aNEn69esnjz32mHrXiBEj1KBEpvvVq1cNsn7fg+nBcvr34YMy+OnesnzJIjl98ri8PXyo/L5xnbrOxbl+nT9HJk34WC6cP6f2Mfjqsw/k20kT1bLN3A2SZOvM6VNy7O8j8toLz8rJ48fUcuFubu5yBM9+rl9P+eWnmXLh3FmZ98MMGfhEVzl57J9MYU1LMznAB3AgoipR+N0AhfljMGQ/nmtouOK99947DeEzBhUmJK4JGmWnUkhISEPnqcY9AgVSYkKRBIFdAVxOPCHBaCw1nlWFYnqCYwtee+01RQJoJViyZIlS+nXr1pV8+fKpVjxdgQIFpGXLljJx4kQVNiAgQJn6P/vsszS15mmxoEUiNDRUNmzYIOPGjVPP5xgEDlD8+uuv5ccff1Tx5PgHOk0QHN1l3H9k6aL5cu1qkEz7YYHM+W2NyouNa1dKBNKLloGuvfrKolWbZev+YzJ7/jIJDwuXObOnC/dacIOIY1lmOHbLDRwyVNZs26/2XqDVbPHCuXLl8iX55MtpsnH3X/LRhCkg1xdl6+aNIB5RuDfN6jlNSA9yoEqSS6uiCwrXRDDSgiqAhoYLUEZWonxMRiXjDo3KzymMfFB2euhpjfcWSQlFtUwy8otKPiHByK4C7reQVYVieoEy8YcffpA5c+ZIpUqVZPr06WqcAbsQEoK/v79069ZNpk2bpkz/HCi4fft259WUgV0JvXr1ki+//FKt3scxDezaoKVi9erVsnTpUmVJ6N+/v1SsWFENjOzUqZOgDt73sxdYvkmoZk+frJq+NWrVkcbNW8iqzXtlyNDh4m6xUHCp3Um5Edl5kNxDf+6Hl02iIsNvI1hcNdHTw1MefuxxKVexnOQDEQxDHfl5poNEjH7jZenduZ2MGf6yhITckq2b1klkBDd5ysKWA7Bbdoodg1C3kiE5TcTu+P0EjtNGjhxZzhFSQ8MBrn8ABfQ5ysoenrPcsCKhNcqBiS0vX75cRAXUuCdIjlDkBkskEUkJxqwqFNMKEikOPPzqq69US53nw4YNUwo4OWCdaN26tbzwwgty48YNeeONN9SzaAHgs5KDv//+W3UfkADUrl1bDTycPXu2Gl/wyCOPSJMmTZSlok+fPvL+++8rSwLktXofjx9//PE9n72AZLinBYHlWI23wdFmY5eXoAwXksDAnKr8038LyuwTXR6WK0GXpH6jJo6Nx+IhtwxPa1B0lE09i/dGRIQpnXnxwjn599RJCQJh9vb2kT/37VHWN95zL5Gmt0PQx4AEkNZGsUATTgsCvN3aw+87hGmAhMjatV0jXYEycRZlZDTKSqhRAVhZUF7yWiyWLnpJZcgX9f/egHmRkFBkPTfqenIEY1YUimkFyRW7BKhkOVWQrXZfX1/n1eSBXTfVq1dHunir6YccG8AZBlyqNyncunVLhacloGfPnsp60bZtW8mZM6cad8A8MMC8ZNyKFi2qCAzDQnar8RG0LtxLIJr/RfQug0sj08LTrXc/ZQU7efyoHD54UFrWqyLDX35ekbTQ0BB55fn+cvTIYSlWvCQqLLc4R33B/UYdcYWR7iTXfHbnrr3VRk1TZs2TDbsOyeqt+2Txum0ya8FytTX5vSJnUNcq8mmuhajk++EO8cONBGHFJ1DA6yMR50EZvPH666/fl+tva8SPkJCQ31FOVrOssNzwCKHEJZV7HTp0KGWSNBsCYuSeCMakhCJ3RvTy8pDg4BvJFoxZRyiq6KcZVOgNGjRQpIAoW7aslC5dWv1OCWhpKFOmjPpNgsXWviJgiYBpvXbtWmUJqFatmuqWKFSokPOqqLUVXnnlFXXdlSQQnNLIbgVaO1A/1b0kGvcC3bp1s3qY5RTKFafAOH3vHiiPvLy8pVPXXmpmwlM9OkqXds3k5IljUrHyQ4pAubtbpFbdBip6fbt2kEFP9ZBKD1UTD+S7a7cMBy7SGTCe/VjXnqhjFhk7fCjuf1j69+osLwzoK/t273QUxnvw3SwTZrFHjsHPNJMDKP5gfMQkkAAuo+z0dbyEDky1II6jUKh/oRVBT1fTILh6IlqIX6FsxFoPnCiNytMMx7tfMzIJfCIDY0wm82m2Tu62gEhKKHIcgRUkgEoqIcEYHQXljrqfpYQinMluj7JSaKURnGHAbgUOBiROnz6tzPz8/uSC0Th69KiaSUAEBQWpZ7qmZ3ygZWH+/Pnqfk5bLFz49sljjAuXTqZlgNMX44JKj+MUHnroIWV5OHz4sPPK3YdZbH/hM1SX9d0G048loUq1GvLZN99J6bLllaVgxNvj1VgbjqUh+Xtx2Ah55PHuakbII527yfAx4xTB3bZ5IwiCVVnBvEGI6QzEPrtqdfl44hSpXK26nP33tOTOm1ce79FHGjVrqYh5SspLekCN9eHsZLEfRZqnnRwAdrDLX/HB+3kSlyCwMCOBvN3d3VtC2C0oX778pNGjR1dPK0nAs+9+idFIb2xHBYi1HrC8AF4oL48MGTLkPtwK1oECBUzRqByHbXb7bWtC3A3ECq4EhKKaqQDlz26AhAXjBtVy8vX1yyJCERIxJgYCxXz0enh44to3GaDSYKudVhKCgxFLliwZ211C0kfriOt3xvVjnIoXL66sDgS7BNjNwPRPDHwG11CgFaBRo0ZO3//w4IMPSokSJWTHjh1qj4X4wEGRvJf5xTUS7nZ+GAixewfjzX/Ft8bG3QDH0HCMTbOWbeWb73+WdTsPSp9+A1S55ngapk+JUmVl7PjPZD2uvTB0hNSsU1/mLVkrTVq0Rh2IFj/Uh+Ubd8myjTvFzz8g1iqmng2C3aLNwzL+80myac8RmTJznjzRf5DkzVdAPftug2N98Nabdnu0Wg0rPcgBp9tcR8HnNqUR8WUiCxc/FgU7H8I9hd9LnSSh7sCBAy3OYMnGsGHD/MeMGTPsgw8+8Hd6aWRBjB07llMaY60HLCNouZhRXppAsHo5g92PiLaJbQeqUuS9GLmfqFB01mUiIcFYv1EzCciRQ5Zu3JFFhCLT2B4NJbS93gMPpHmYPi0HXG3QMMnTanDu3DlFALiewYABA9TMgbfeekuZ76nM+/btqwYIcjbBmTOOPezOnj2rWvoELQe7du2KTceEwPTjtESSCCr5uOCUyWeffVaRtzfffDNBywAXaKIVgeMn7kWeEOXzmEI83E3j0MAMpcXqXoDlnTotX/4CUqJkKWX5Yj66Ileu3Oqar5+fsigULVFSjc8hmIYlSpXG9dLqt2takvSw7Kn7EYbvILFk197dBus7ykSMSUxTyubPoQpgekkeu7e39xx8+K9GYsYFE4WJisRws1gsBXB8Ct6/obAuR4Xo99577+XFMVnxCQwMpOL4X3h4+AuTJ09OMbnQyFS4zXrgdPnR8rlvZ7rg++2S2wfNOtNim80KoXL3VyVPSigaQi4+wZgjMFDFmQIxswtFBzFAnEzm7Ta79Sd8c5qXCOS31KlTJ3a8AI8cc0Bz/uOPP65mDZAkcKXEJ598Up566ik1vZADDzlLoEuXLsqkz/toMSBq1KihxjFwQGFi4PfkADGj8udyya5g/nHxpV9//VX9plWApITjD0g6jDziNQ6k5JFrMBhpdLfBelA0p+cqaJNpUZGRURaLhypLjA/L5t1yTBemD0lfHDml4knrOK/xyLLNBZBc9SCv0RGu99Lx2cb9fEfc52ekYzoyPUkkaTmz2mxboj2jJ+CaYqB3avE04P333y8O1joLL2vIj3YVCHHBiNE5Bc5NHC/hfBl+b4DbCndtzJgx7G+64yF4T86IiAhji+hXK1WqNJUDWJzn6YYVB2/ksrhZj1ksnjmNhV0yCu4o+DHRUcFmu71hs4q5Dzq97wuAFLbEYREKqi/LDCpIJMrCqzhOGjt27N3XGJkEJy6FPGQzm360uFkqsjInVacyEo53O34jKkq4ZGlQQOJAGRQVGX3GarI/UTafz0bHxdQD6eQHNw/Cvi0V/vPPPy/t2rVTgwlpFaA1gUskU9lzdsC+ffvUfWzNc30DEgjOGOCSyij76h4qag4yZJcABzsmBioZDjjkc15//XX53//+p6Yn0kLAaY0cj0DLApdoJonhFEcuo8z1F0g+SGLoz/vYXUQywbgkBHzrNZSF0nDXnV7pjuPXruWQGJ/+YrIPM5vMeUGYkW1uma4IOuqIqiTcgZYaONMOnGI0acUzm0w2m90WiZhOtUd7flqykNlhqgLSPe4jR46sjJybA0FfwSWxEgTTkBWUAIOKxu8QKIVQnB7CtU0gGpvgf+DChQvh3BYaFc6GCpMDzz2J1mUgKkMQwr6CivQDjukqOTU5uDtAfvohz2ehzHRkeQBRRPbaf0JZ6I98TXruVjbGqZsRFWMirG9CFD6Opjlnc9wreUOBpyoq8wjxSNe6dreBsgXZaLNCOq6xRbm9VaqgZQ++K83fhHLLsjwPz2/LljuVMJdDZguN4wCmTJmiyALCqFY7CQTlHxcqeu6555Qi52DBTz75RCltmvUZnqsaUmknBcpbWiW4lgEbXlT2jAcHH5IU5M6dWxEWvovvnTlzpkyePFkNfmT82Ipk/kLWqoGJ3OPBGDsRH/C+DCcHxEG73cP3cmhFm8mtut0kD0KlVbObzO5qisw9hollKSY6ICoyvArSwezm5n7e7O5xAr8ZuczHD0hb7EKT5N+I3GEUhH2+0ZY9+fObQpwhFDIk4qNGjWqBhPkeBa0IKwELbHLAwor7lGPBxr3h8AvFkbu3nMRzjqGS7cf1U7g+G78DeE90dPRFhOn/7rvv0vKQbtDk4O4hrvUAhPBYVFRUzQ8++CDYEeL+xYHTN3L6ebnXMpncK1rFXlhMNjNo8N0SinyPKSIkuEZMZERjvNbk6em33sPfb5/YzTaRe0ZWUgc25vARZrspCHrlcLTNuq184YArzqtpBspuLDlgOaai5yJGBNce4H4GtBYsXLhQ1q1bp0zJNCuz+4DXuOcBf3ONBK4zwDUI2NonyUguOGMBMlh1URDsGuCiSrRecKwD1zQwiAbl7LVr11Q3Bvd2YFcHUaxYMRVHDqxMDPjGu0IODMy1293KXrR7edlCvDmm4l5NtYwLa2SI79Wzxye4ubs/ijy97OHj/0iuQqXSd3vNdIKRbnYPv8jQPKaIms5uhLjIsIqNilAb5OATFJoGqCggeikb8UqCQEflTzjJArsOOP+GmjoQ19VFsl1kyEmcP4+W5gr6pQc0Obh74OBStJKWIb8bMs8hMEOQn48hP9c5g9z3OHjwoEfOSpXcgy5eNOUtUODukIPzIhcvHs5782bQMiiUipGRkSe8cuRt610w1/m7Fod0hJF2of/8Yy1btmzadzWKA1dyQBM/W+hcNpng7AOOBeAgRCpwrlxI0//x48fVHgrcoIndBrQYsKXPQYhU4jNmzFBdDpSHyQU3UWLXwNy5c9U4B+6hEBgYqGSlK2iZYHzy588vBw4cUFtH04JAiwHXPEgKd5scZGasX726pc1sXmw2mTxsdvtoELF3nZeyJDKU9aMlXxAVZDgKzrMolB4kCGTTqYFRMXikI1lwBc12UCh/4Vo/KJSdTu80QZODuweUC/OYMWNewvF9i8XiAbIXBQH7Nlo7HzRr1uy+HXeQGbBu3eqBaGt/iYrH6cejmjdvPs5xRSMu4pID7q5ICwCV8IULF1QYtty4jPHAgQPVAkUMx8GBn3/+ufz0008qDOUZ1yjg4kfDhw+XHj16xDaUkguOM+DAyFKlSqmll+N2D5CoGBsx0crAODJO3bt3VxtAJbMbQ5MDJ9avX8+8n+3h4fEY5Nc56KjGrVq1ypTWg+QgZaUthRg5cuQFFOgR+DkIivs8lToLOI8pBUkFHQlGXGJA0B8EhOMcpr399tsPOb01sghQJmzIV27KdJP5jHNu41x3w4YN9+16B5kBmzZtygveNsTTy8uCfDmFfJnpvKSRBLhQ1Hvvvcc0VAMKSRTYeqfV4LvvvpOnn35aLW/MGQtDhw5VswZICmjS/+CDD2Tjxo2KWLCrIaXEgODaCrROcCrlL7/84vT9D7QisIuB0yW5YBJ3iyQ6duyYLGKgcTvQiAlBnn8JYhCBfCwMx2n7d3+qUTohQ8kBgVZ8yF9//TUTQuURCPspcKoPObUkISFQoZAgIEMqI3O+Hj16dHnnJY0sgvDwcCqfXSR/TvNn1ZCQEL399z0C97gAqe+KuloBrUwb6ta3QUFBjuavRpKgfOP4gYIFC0qFChXUBkdU9iQC3K5527ZtagtnOu6gyNkIJBMkEi+99JLqhuC6BCndl8EAFfyQIUOUbOR4B7Rs1W8DlMHsrmDXB1diPHLkiOpW4KwFjdQB9WU70nilk8w9tWbNmqLqQhZEhnYrxAUXL/Lx8SmHxBsA1wPCJoAVyCiwrgU3teDz6JBJm5FBvUFOHOuPpgK6W+HuAoSONeppuC8tSHQopBCUkY7wX6sCaNxVLFq0yB9YCSVTD3nB0ddN0Do667ysEQ8gw2K7FXhOKwGnBFK20ZJAhU0/LorEFjuXWKa84iwCrlxI0sC1DDjmADJMWRJobUhqfYOEwHeh/qiBkXwHuzNoiWB3Bq/t3btXjUdYuXKlWleB0yhr1arlvDtp4Lt0t0Ic/P777y3RQF2MMuCF9BkFr/FZsWv0rpIDAyQJXl5eVVDwn0dF6oxEpOnYzErCSkSXFrBCofXJqVcfXb169a2JEyemauCRJgd3HxBknOGyDYK0CIRjNPJwrB53cG+wYcOGRqiLHODrgzx5G3Xp7YxYTyQ7Aeml1jlA2W3LgYTff/+9WqeAMo2tSToqesoo/jZkHkGLGR0Ui/KjJZQWNO5zwHUQOKWR96QUHJnOMQV0vJ8DHjn+gGMOOL2RJKFevXocIyZ169Z13pU8IJ6aHMTB5s2b/ZGmK0AE6yMvD0GW1WvYsGHmmFaRAmR4t0J8+Oijj2698847W0AQnkeh4gLgI1ApNqMyUImr9eSNikOXEvA+VioUWpp2Zk6YMCFjtbpGugKC9AryfB2FJI6c118NrRu9CuZdBmdGIO1J3EkMrkGRzNXEIHmgsmVL/bXXXlMDAQlaDSibCCp/DkJ0dbyHR1oLDPlHEkE/Ll70zDPPqKmFBpFICTgAkoMaGRd2V3C/BpIOdnlwiiNnJnBQYkqJgUb8WL16NZeDn4+8ZAO1NPK2ofNSlsI9sRzExZAhQzxz5crFhcDLovC3gusIZl0R5+74rSwKdIRROeKrJKxQJAZwy+D+99577510XkoVtOXgnsA0duzYR0EOfoZA9YJSOuzr61v39ddfz3LMOytjzZo1+VGfdkOJ0IKzEES+d/369e/cxk/jNkAu+W3fvn1ehw4d1DoHX331lVpfwJBfBuKTX3HDECQHVNxcK6FKlSpqPAL3PUgMlIHstuD2zLyfzyXR4BRFnnOaI7sz6MdncUYE72FXBo/056BIDmikhSMx4Du05SAeIJ+KIU32oP7kRv2ZWaRIkYEZMXU2I5EpyIErRo8eTYWQA4qhFAoeO79IEqrCVYGwckfhJVm4w+LhJAZs2fwIZv76uHHj0jxwSpODewOUgTzIy+2enp6lUBaugyg8BKJnLJetkcFAvTOvW7euD+oUJ+gj+a1Pt2jR4gfUu5Q3W+8zIO38vv7663kgs225AiLXL6DVIC3gaoVc8ZCLJ3EnxcRa+Owq4DREjiMwxjog39Q1ykhaDHju6k8rHS0WhOFPgsBZFNyciZaHhIDwmhzEg+nTp3sVLVp0KtKxD/QRF+lrkNWmNd6TboXEgFZjxPvvv38Jx62FCxf+Gmz2VRS8R+AqwPWAG4sC+RtcDH6re1joUcBjkAHfoyC/kh7EwBV8D/e253ay8e2Sp66bHdd5NOJlgOfciIYb07iC58rfGZ5Hbx/fe7M/aibC4cOHuRH+KqfA8kT+FucPjbuDPXv2eKEsdoEi4Q6ZZyHg1uJcE4NkgAsZXblyRRGCcuXKKSVLIB3VMbmgkjbu4WwFrlVAOcdnJwTWFy64xL0bONiRJOLhhx9WYxXo2IXQvHlzTrlTKyUav7kbZNu2bVUYhm/cuLGyInC1RM6wIOHQSBmeeuqpSDc3tx+hl7hPTD6Ug7ac/eO8nCVwuxbLAqBlAZWgIBJ7LxI9kH7MAAiviahQ74NUXFMBb4dB3VnK+ZuCznXJSGptzp2jNoqtxbQceLjbjnl4eOUMDwtVlZVbW1KJs/IS/E3HimmzxoBEuCt2zutGGN5njYkWi8edc4ejUfFIKjy5611MdHB4yK3G7Ws8cASXbouLE67f4doPz3x0rcHxfWNWgmnkyJE9kY4zkIbEU8jXH7WCujtYu3ZtJdStLXA5UHY/BeF+o2bNmlm1LN1VHDx40G/mzJnzvv3227YcAEjrwc6dO9VKhWyJc3BhUmBLftmyZRwQqtZG4OqFnP7IAY6TJk1SCyJR5sQFl0Fu2rSp2suBJIFLLseVRYnBkGV8P7eR5ns4PoJjFYwdJuMCz9WWgwSwZMmSnD4+Phugq6qAYG2AjuiAPOG+QVkCmc5ykBRoWUCBD6LGcM5KCMfPsaGhoW8nQAxIIPbD/QHXAW433NtwhnJlbf0E7m84LkYeuz4C++JYp/4++IeMf+M5eapDXVm/bKFS9mTxrEisdCePHZHJH70lT7avI5M/Hi2ncE5/hqHF4eTRQzKkZxtZ9sss5e/ublFbey6dN1P+16OVIzzO8R6P/p2bcNEodit8BOe6VkPc7+AqkB843Ta4InDEA3C8NhYubfbMewfm7U6kcwTSmIvvlJsyZUqWXUwkKwFp7Y407+IkBmEQaL9oYpB8cMljmvMJ7mlARctxApy1wC2ZeZ4UqJA5+JAKnkqaMLZu5sZMlD/xgVYFLsX8wAMPKEsAp0ByZgK7BSjLknIMx/Dc8pkrK5LIcDYD10DQSDl8fX1voT4tYp6jTtX08vKq5LyUJZDlyIETHkh0zoOn0BqJwvw5Z0A4Lt0BmnJKwHHswndwZeG40Tlb5sys+XBPwVGpco79r3Dl4KTwAyb7P38dkLEv95NNqxbL+X9PypfvvS57tm5wKH8o/hNHD8vI53rK4p+/k4tnT8vin76VN5/vJSf/OUwqLmaTWfIXLiYFihST2ZM+lpCbwWLx8JBbOM76+kPxCwiUAoUekOMgEGNf7Od16czph/Fqxrc/XGxcAOZV3O84D8d55yXhjMU2isHx/CKcoyMxCwJCiXn0t0pns7nokSNHNDm4C0BrlYtOdSPxBbaBdN/X419SCi5mxAF/BBUuGwhUDjTNU+knF6738Bmu5IB1Ij5wjwTmG6dO0mpx9uxZ1epnV0dywCmPDM/BjNOmTVMWDxKRzLK5UVYDp18j7+YhL6+jscP1L7rNnTs3yzTYsiQ58PDwcEMFuQg3BKdfDh06NLFR1KxJNLmTbn8Ix9b493C0HPSAyw/XF64CXD+4gnDN4GTHmjW2Nb/Nkxuo7OMm/SyfzVqKymKVnb+vUZWXXQKbVvwqQRfPydMvjpQfVv8hT70wQoIunIX/bxIdGakM/v7+AdKgeTsQg5sgE4dwX6Sc+PughKEyt+3cWzy8vOT3lb/JxXP/hhcvVY7fRALwJFxsXAA2OVy/g2G+heOG8CQB3HSd3/QgHMOxyRF/EyMLAC3WGOTvQTgbHEfOZ1Uim6UA5VIPh9Io39w3e8Fjjz2WZcygmQG0HFCZUkmzFc4jLZyGSy7YHcDwLPZ8BskB8kMNTkzIcmCQA5IKbvncvn17tU/C7NmzYwccJgQ+m4MduU0zxx5w6iO7Kfg8fk9C79RIHP7+/hyEuInpiDTuiDKRw3El8yNLCtwrV66EoNK8fPHixVljx4517WtPCKyVnEYyD+4U3A04rkn6DBx3I/kSbrnzyKG53D7Y7bkePWy//jgNP6GJq9aU2g2by3eLt8kTz70qHp6eUO43ZdGPU8XN3SJtOvaQ8pWr4tgTFdpNFv00TSLCQx3CARW9QtVaymKwb/smRQr2bf9dPaNq7QaKLPz207coPOJ16vjf7+F1d8QFjrXT9TtOw7Gfj0fmY1M4hieZICH6Cy7LAq0ebrzE7hGSgwdQqZIvWTVSBbZqoASaId15vAElsxjlV2uFFIDkgAqcMMhBWkClTYJAKwSRGDlgdwZJBZc/rlmzpvz555/KekDLQVLKne+hxYNdCLyvSJEiiiRwQCX9eV0j5Vi8eDG7RheTbOO0CBf/c1zJ/MiS5OCzzz6jpWDJlClTwhw+yQJrh6Mz0AHWWhIDpgH762myLwDHZ9aE80ClsFFxs2JwTABquuTOV1D8c+RUlZ7+EeGOKHCgotVmV0eC/qpC4T+0mxQoVFTade4tq3+bJ7u3rsNxrjRt10nyFiisKi5HByOw2Waz0lrAuPAYGxc4o3bH/Y5zcD/DcUH0+k7H8yw9QGjevHmsTNvheKR1R1sOMhhQZlzutRWVEY77QA4c9nGNZIPdClTgnK3AWQaGnEgrDHKQULcC/bh2AY+cbcAxDlwmmfGgBSI5JIVhGJ7jDbi2Aq0O9CM5SIpcaMQPNF65qN9G5Es46pUn8qLR5MmTXQeTZ1pkWYHLRHf+TAlcawjNpbPgOG3uMTj27dNUXx2uBVzEG+9/7dGmU29Vuc6cPi7Hj/wp/drXlk9GvSjhYWHi6x8gD3d5EjXTJlvXr5Rrly/huEK9pUOXvuLp5QPCYFXEglaC2o1byfWrQfLhiP9J8I0r0rj1o4pMeHp6S9tOvfiesJJlKnP8wx1xgXPtq3L9DloSNsPREtIbjoRnC1yWH0QGls1FrG6gcnnHxMQkPNlaI13g6en5AARYGfYo4Lja398/OVY5DRdwm2S24Dm4L7UbJrnCIAIkB/ydkOWAfuwG4JHv5T4NnTt3Vns5JFex8/kkB5zyyE2guMQy701sEKRGssDxX7tItFC3mhUvXjxLjDu4X1pjHMwWd0AblepsOHbGTYDjGvKL4djq5ioj9tcH9bS3fdxBDoYP7CZDeraVs6eOS+kKVZSfh6eXtHy0q5qiOOHtYdKrVVWZ+M7raloixxLwSGLASsfWWOnyD0qVWvXkVvANHBtImUoOCxOf0/zhzuLt6+d1+sThd+F1R1ycLr7voP8xOBa4znBkpf/AZXlEREQwjzi7xOru7k7rgUYGYe7cuW4oo7VQVr3h2KWzVe9nkXIY3QocI+Dt7a38qBRSC8oNgmSDzyHxiE9R08/ozmDYpMYYJAS+g+/k89gtQiQ2CFIjaaBMRCH9tjnTsAoaPbnUhUyO+4Uc0DwfXxcEFQ8HIfLIhXY4rHcG3Eo4+etWDvOD1WrJ8A8nS9GS5SQ8NEQGvf6OGITBZrVKucrVZMzEWVKzYXMJvn5VajVqIWO+mCEly1dSFcqoVKxs3qhsDVq0l8BceXF8WLx9/NQz7HablK9cXV5776uogNx5qdjZzcHR+rFxAShhEvoOtrCpSEkQ2NrjuIrsgCgIK3YtUNLlUz4aGYIiRYp4oFXTCiSMMuEyiNkhxxWNlIIzDLgssaHY2XpPDUHgPQbB4G6NtAiQHMSn+ClfqMR5D4kJ381ubp67yqHEYIQx7jOsFdpykDZ069YtCvqCWzlTnvkjLZvid6bXvfcDOeDaBxzBz/UMXPvqCdYyttA5MJH9/B3hOBBQLUPGPjwOJqzTuJWMnTBTZq7cI4/2eJqrGKrKQsfBiNXrNJJX3v5MzVZ4eexnUg3nHJRIpW+AYU341+qxHjJ5wQZp9Wi3WH9WQA8vb2nQsn3k8I++fhPepeE6wcXGBWDcaWqI7zv4jT/CsfthElzc61kSY8eOZf7sRfrEQGDpqYwZiMjISE8IrvosiyiTG+D0LIU0gBaEX375RebMmSO7du2KVbjJBZU7SQa3UuZzFixYoGYhcIMmrj0QF5QjVOIE1zfgu3g/8zO54DsZnu8hDMtBQtYKjeQDhG4v0vAq0tgNxwbLly/P9OMOsjs5MGojB+1xbf6ESjiVKa9zANZttDx2IGLe/FKkWEnx9PJSrX0DRrdBjpy5cb0UjrnUeUKV0gfEolDREopguILhuZxyl+4dqei5dkHcuDDujGPc7+A3sj+exCAEjpaGO5sWWRReXl6HIeg4X5jfmPLml0aygDSujDQuCMFlxXFLu3bt9MJHacAff/zBDeXkueeek99++0219ql8kwvOOqCS/uabb2TgwIHy6quvKuVPkhEfOaD8MMz/bPEzHFdKJIoWLaqelxgYN85Q4P1Hjx6NfQ4tpNpykHaAsLHPh7OvWNfq4HDncrmZDFmZHJiaNGnijopjGTRoUL5nn322wfPPP98YriEqZJMBAwY8CTf0mWeeGYbj4wznvC/FIAHgxkuRkRGq0sUFK1IMWDqv88jzhMD7oxJ6Dt5z+sT1lMaTKyeuhuOiSFxdcRdctgFaSiFIz2sQXn5du3a9Hyxddx0cPY3y2ARCiwKLU692wGltkEpQEdeoUUOeeOIJ6dOnj9pNkUo2MbkQF1TGvIfLIXPZ5d69eyvlzVlN8S1KxPCulgOec0oiUaFChWQRE+7fwLhzUCWJCZ/DQYl8n2FN0EgdkIbsUtiKfOFg39JIV2Nxu0yLLCFsR48ebaZy79KlizcUfS0o/J44jihXrtyPSOztcHtQ8RZGR0fPh1sIlv4LbpuATBiLDBmDa31wniWmj6QCnG3RC24QHBd3ogUh2yAyMpKL8ZyD8rJXrFhRWw4yABw9jXpSjwoEaX0M9SdNW53f5+Ae/nbuazB+/Hj54IMPpFOnTkrpUmEnF7Q0cKwCGjvqOe+++66g/KuuAse059vBZ9P8j3crpU5l/vfff6tncOvl5IDjGlAW5OLFi3L+/Hk1c4HWA5KD0FDdy5QWOAf3roWLQF75op7VXb9+fabuKs205ACtRDcwZq9BgwY1P3fu3Bgk6KqcOXNyQ6IlEGLf4Mi+ee4cVx0MuwhcXvzOYzicByCcD46c2ucTFhaWXRULTRC0H3K6TLYzBUO4WSHwLsPdaWrRSBegnuTGoYZTeW0qWLBgYiuOaiQBKHbzpk2b1PgADiikgk4NqOjZcuf9Z86ckQMHDqjf3IgpLkgGOJWR4wRy586tFDz3WuCURu7xkBxwwaNKlSopovHPP44JT3wWCLoiHhppA/LzOBo5/0InmZDGTS5fvpypG6yZihyQEPTp04ddBJ1QoCeCue5EYs6F8BqGBG2KwlsUij8fznPg3BuJzURWJvq4jv6GA7RiyaKAsCM5OAdnLVSokLYcZABQl7j0di7UFW6Dvg0KQo83SCE4FfTo0aMBixcvbt29e/cy27dvl0cffZRWT1m0aJFq8UNuOUMnDcg5pfCnTJkiI0aMkMcff1wuXbqkuinYvRAfDLnHdxmbJVHZU+knBwY5YDxJDkgKOL4BrVxnCI00gl12vzt/1yhWrJgmB0kBFchj4MCBjQMDAyeDae9GYfwWhXwAKkhluNworF4MR1Obq+LXhTb7IyQkJJYcnD9/XpODdAaVGg6cxsvdGDkd9g8cdcVKBtjduXLlynzr1q3rjsbM12jd78Hx+1dffbUEVynctm2b2uOAR8orKl8QMefdCYPEgGFJDrg74xdffCEnT55UYw9IFLy8lDi8DbQwNGzYUI07GDVqlLqPSj4l5IDv5fgE5L9s3LhRJkyYoLom2J3BnR4TgR6fkgwEBQVFI20PQoex6ykP9Fle56VMiXtKDoYMGeLJwYIXLlxYBEU/HwnWDwX0AVSgnCjY7q5WAE0E7k8UKlSIVp+zyH/rtWvXNDlIZ/j5+bHfszjqmwlpzBFt7J7SSAQkBatXry7atGnT0VC8WyGvpiH9Bnh4eHAKckDJkiVtM2fOVBaDt99+W604SFLAsQJsibNlzy4HOrbO6YxzXmP/PsOyz58DETluAe+TTz/9VI0LiA/svhg6dKgaXzB16lT59ttvlewkOUgOITFQtmxZRSaWLFkiH330kVpQaeTIkbG7QiaATNs9nZnQrVs3zgT6l7IMpx4gf65b8mc63JNMRYEPePbZZ/uhAqwBIZgG1w6kIA+ObgYh0GRAg1izZo0NFSoIP22lS1P2aqQnoDjcQb7L8Dfq3AkoAd2lkABcSQHSbT3k1XC04kvhEhcEOA3lTlnWLyAgYEuePHnsHTp0UFMZOeOAMo3KlhaFevXqqc2R+Ltly5bKNWrUSLX8ea1Zs2Yyf/581ZLv2rWrDBo0SPnlyJHwhn54r5ohwR0Y2fVAosHxCZyBkBIULFhQOVotGK8ffvhBHn6Yu8jHD3yXz65du3pOnjw5y+w2eC8BWfY38ooWBFrqijotd5kSd5scmDjlECx3PgTRF6hgDZFYnIqnCYFGvOAGTFBe52JiYkzacpD+yJ07tzvqILcrp+A6fP78+WyzRkZ6IQFSUBLl0g1KeAla+51QPinXXqlbt+4CXA+BU2WVCppyjdZPjhmgmf7IkSNqLYF9+/bJ5s2blTt48KC6RsdrxsJDdCQJyUW1atXkjTfeUESiQIEC8Q5eTAyMLwcxcmDj//73P0UQkrA8eEVGRn4EErJ2w4YNA5FOmiQkAhSLCzhcx9GMclGiYsWKmhwMHDgwxzPPPDMchX0eCltLCCK1zRgLf3qTAtbLOE6bvbI2LkP4coEnjXRGeHg4hXlB1kG4f6Hg9OBdJ5AepoRIAdKNs6Y6WCyWvlCgi1q3bn0eLf9bCMP0i5U3bPSw24BK9/XXXxcOVNy7d6/s3LlTPv74YzUugMsicyXFPXv2qGtbtmxRmybxGlvwKcWpU6eUXOX4AXZNpATsUjAGJZ44cSJZshlhffB9NfDzM6STIgnLli1zbCOpcRsgx6KRpif4G8fSN2/evL/JQf/+/WujsP6CQjQShYdbEaeJFLgofVWIXc/p+Fy4WOAWLfCyMC5cuBCNFtoZHHU+pjOgvArjYEE1iYE7CUWo0xhYv36918aNG4dQ2UGm3EEKoHT7Iq2WN2rUKO7W6PHKVMolDuqj4mW/PhU3Tf54vrIMGP5lypSRypUrq70ZDFmWEkD5yP79+9VvPie5gxENMC4cgEj5TLKSFDlBWtyEexXpshPxjSUJOK5CGrbNzGbzewSu9qr2LUF6VcTvTDtjIUPJAacmDhw4sA8S4CdUAloLvFNKClhB6HBvLBHA/XY8x4ZDDA4REHBH4DY73Xq4r3DrJ7j2GcJ8CrcA7F33pWZRXL9+3RYcHHyVR6eXRjqA5nLUkZKoUxRQ0aijx/A7dYw9G2HNmjVVkC5cYG28j49PaRzdk0EKkgQHG0I2Oc/UAl+xspBjBAxQIVPJpwa879Ahx55ZJCAp6ZIgKF9JUhgvrpTIOCcGhI8Bmfge7+2A0wH4Js528fH29uYSwbPz5s37wZIlSwqowBoEM/a4M9/ZUM60FpYMIwcUPIGBgVy571OwV7VEFyoZD0mCBZSOZICJiPuIKLgguN9REKn8X4XrjnAVUICbIWwnp+sG1voGro1GhX4L199CQZ09b948vf5nFkXOnJy8YvaBENJjDtIRIO/uqF8VUEfYugtBPVLmzvsVaOV6oLU7COmxCCSgE+SWN2TIAZS9LmkhBQYMImDA9TzutdSCytwgB+XLp24wPGc80HJx/PjxZC1+5O/vH92+ffugxo0bTw8LC2uPOAwCSfgXaZYbafkSCNavq1evbotvvCuW6swMWuagw9TsK5xaQARpucuUyLDMOn/+fDsUjI/QGslLtpxU4UfYWOcMy0S8gd+L8PtlHGviWjW4zrdu3Rp+48aNr6ZMmbJg8uTJp2bMmHERv68Y7uuvvw7BMWz27NmhPE6cOJHztzWyKED2SA7yXbt2TZso0xForXIwojEF5CTqW7ZaejslWLFiRa7cuXN/gp8f+vr6lkADBHI7agKOnSDQF6SFFNxNcFVEjhXgYMRChQqpBllKHddRYDcHp1RyfYWkAJms6iWO1g4dOlyEzP8Wpw+DIPwIuW1C46y2u7v7DBCvl9ldw7D3K5BGdqTFcfykScaC8lWaaaQuZjJkCDkYNGhQOxy+RCHJnxQxQGLFEgIUTG7Newa/Z+LSM0i4qkjIp3H9m6lTp/4JInCOyn/evHkh2hJw/wBCxgtlIu+FCxfu+5ZHeuLy5cu0HKi5bjj+A8J9X3bbQGGVBwGdCXn1HFq7/mj9crpZT8ifEa1atcpS1hSubMi9ELiUMhdD4toHL774otohkrMPeOT5K6+8Ii+99FKsP53hz4GTxgqJnEXh2hWSHHAfAbiDSMPBKFfPg4ReAuHgAg3vQMZPW758uRp3dr8CacAyFQpizj6f8nv27MmUeyyku7B95plnqqIwTYRSL55YoTJIAYHEioRbjPOuYOv1UJCGoHDP+u67705/880310EI9HiB+xdcnCcPjha06NLH9qqhYLFYmLZ+qHs21L2TpUqVuu+mMa5bt64O0mAO0uJhpIEbFOIakIKuTZs2XdimTZsst9sQFTpb/jdv3hTIT/n666/VokjTp0+X77//Xh15Tn80tmL96ejPLaK5gNLp06fVYMbw8PAkrb4JAQThBtL0W6RnHzxnF4iXNwhYbxCxKatWrSrkDHbfAWkRhTTl2i3UfflB5jKlRTRdyUGfPn18URjeBCMqhY92+t4OXDdIAdLHfhPuBxSYViiIT4IELJo5c+a5iRMn3uT8dnWDxn2N0aNHs+IUQZkxBwQEaHKQjoASMSNdC7DPBqf3HQEnMcDhWx8fnypolNBq+THkVp/WrVtzr+MsWdaaNGnCsRNq8aK+ffsqv7Zt2yqiQD8q/latWqmxCeXKlVMEgf4kB1ye2QjPFR45vbJXr14pWmExLmhFwPvWQM73RBrPo+xHw7ED3OT7lSB4e3tTOXL8HLdvzrRdpelKDiBsWuPAsQbxsk0nKeA1JsxE/GwBN3jSpEm/00KgLmpouODw4cPUXVyD3JwrVy5NDtIRoaGhJqQtV0jkWu/XT5w4cd90K6xZs6Y2DiQGlSIcUwXeQBqMbdmy5SUVIIuCWyxzu+guXbqoFRehiKRKlSpq4yZuHc0jz2kV4AZOhj9XYuQqjQz/0EMPqXUWuDIiF1Ey5HZa0KJFi+NhYWEvxMTEzGbD8X4nCEjTcDha7nLeunUrU3aXpluknn/+eT9862AIG19mflzAn6QA5Ny6HOE6hIeHj5gyZcpuOL0XqEaCgPDmSmJcWtvMqVUa6QcoCH+kLSU/SVc4FMR9Qb5+//33kpBHn0MRKmIAeTWyRIkSX6GVm6ELbaEM36Zok/M7teAzoIjVAEN27xqtfx55jnxXjnKZYHhaE+jH64Z/eoKDFRGnoXh+LEFAGZywdevW5O0pnU3g7+/Pafi3nKdcGyLtGZ4BSLcSgEyvgwJWO27B5jkLGgrDJbjXUDCenDx58k7OJHAG0dBIEHny5HFDRSoM55YzZ05tOUhHoC4GIF0pA8jmOaMn26fv6tWrc0dFRX3q4eFRD7wgGmnwtpeX19cgBxk+U4OtdVelizjEEgGOEzDAMAybFhikgM+P2y1gnPM9rvIaylodeS9dRqBNmzZc7XQo3A88R/nrjHwYez/NYjh+/DjX6VHkAN/vj3KQfcnBwIEDucJaA/z0xtHhCbDw8RyFdAsSo1dwcPCX06dPVwMxNDSSAwhykgOuk+FWsGBBTQ7SEVBAnjhQMLElcw2KIlunL2SPF77xTbhHna3qmZGRkV/Vr18/3BkkQ0AFTDl49uxZta8C1w/g/glc5tgpH5X/sWPH1DXur3D16lV1zVV5pxTGey9fvqyez2mJPPKc/pzVwHfRn8czZ85kGClwBQkC8wF5sM6pGJ+G64c4pb+5IpMCujGG+YOjf3h4eKb87nSJFBgnhUwzfCynRik/EgMUNA4qnIXf3adNm7ZOTz/USClQhtiEKocydHPs2LF6kGo6AmmaC3WWgxJZabP9TIUSJUo0R6u5P824UMhro6Ojx7Zv3/6m83KGgS11kFz54osv1IBBY0dGboVMksL1BDh4kGMEeK1FixaydOlSpagpR1MLvpfPnzVrltrVESRImjdvLj/++KMiJDt27FCDE+nP+IwfP17F07AgZCTwjaeR/i/ifUe8vb19oDdeX7duXQnn5WwN1DfKscvIX3y2PVNOYyTShRygANJOxUFjCi7E4EcUgKFcn8BxRUMjZYiIiMiJypQfZeq+MHvfTVAwwXFQFKqrLVsPCGZ3Ar7xDRCDgMjIyFP4Paxt27ZnnJczFFTQKMPcAVOKFi2qBgJynwUuVER/KnGe099w3IyJ1xBP51NSDt7LZ3CHRj6/cOHC6hgYGKj8fXx8lJ/hz/jRH+XB+YSMRZs2bQ6iXo8GQYiwWCzF4TX8PupeiMa3I7lN+UGOsq/lACyU5IAC3CjQscRAdyNopAUQnA/i4IEypYlBOoLLm0NpGZYDG9I5zHkp24Gb/wA98LM+FJEVyu/rli1b7nNczVhQHlL50/Xu3VtZBEBUuCKjvPzyy+o6CIt8+eWXyp9u0aJFUrt2baWkOS4hLaBM5owE472LFy+WRx99VL2XsxJ+/fVX5b9y5UoVH451MAYm3g2AqCyF/viNvxHXbvjdTF3I3rCiPFxzprGFs4aUbyZDejIWdxY4fDCpriYGGmkGFBhbtmVRrrjMryYH6YhKlSqZIKC88ZOWAzuUkDF6OtuhZMmSOXHg6oduUD57QDS/Q5m6K+WJJvpatWopZbtw4UL5999/uVeIGlPAdQTYume3AtcVoKmf17gb4tatW1WLn5snpQYkBdzhkc/ftGmTeofx3t9//135//XXX2olRPoTJAm0cqRmw6bUomrVqqH47vHQF9dATPyRLwPw7SyX2RooDxznQl1p8vf391OemQzpRg6QqYr94LALBWuUJgYaacWpU6dICsqjIrGP+LzTWyMdwbQFbLc4Oi0bgt9348aNlvhZDoqP21J/06pVq6uOq3cH9erVkyeeeEINQuQaBDVr1lTjC0gAOAaAWyuTHNSpU0cRCS5GFBERIcOGDVPm/tSiWrVqar0CbsTEMQdc3IjvZzy4KdP169elW7duyp9jDpYvX67iwDAkF3cLICdcankWyRHQMioqitbC+wKsfEjrTLkzY7qVAFQ6d9Q9Lgv53tdff33a6a2hkWr4+vrSclCJ9QetvotOb410BhUoCH2m3Vc+LVi1apUPys+TaJVysad/3dzcVjgv3TVw/MD7778vI0aMUIsU7d+/Xynf559/Xg0O/Omnn9RCRNw06cCBAxw4KZ9//jlngaWpBY8WqXz44YcyYMAARQTWrl2rlkPmfgrsTnj33XfVFEr6c5YEux+4fDLHQtxNgCxxSul3cGH4Xn/kU6fdu3dny/IYH6A3s2+3Aiocn0NisDQsLGydw1dDI21ApeHiKBVQrsKio6P1uhgZAChOmg5Yf3M7fLIXoGyK4/sasFWKcjSvadOmV5yX7ipoun/jjTeUSX/v3r2yfft2eeedd9QKhNwBkUp5165dAqWo+v/79++vBgymFQULFlQEYdu2barbYPPmzfL2229L2bJl1UZLGzduVP68zqWUU9uNkVYEBgYeQ/6sRV7xtAvqfrbuWiAhdzpa7TJlwyddyAEqHgck0iw5VS9upJFOoJSoicrDabLnIOT1NMZ0RLdu3Tgwj4OiOJ+KloPbV8rJBuBARLTQa+EnN5eKwDcug/K5Z1M2uTQxZyKwG6F48eLKomCAMwiosHmNhAFxdV5JO2hBIAEBMZKKFSvGvpcDIUuVKqX82QXBONwrnDhxIhJ5swK6hP3wRcPDw6s4rmRLuOFbOYAfB5MN35wppxGnV7dCtJub24m8efPmp6Bx+mlopBqjR4+2QKDXw0+WUS67mvGrs9xngHAKo3DiT6R1tlvCForYA4K3FRQthfA5fC83VNLIhCBZRf5sg/6IQF554tgYLtOuAZBW4Bsp3/CJ9msFCxbMlLItXcgBGGgUHT74hXHjxnF7XQ2NNCEoKMgD5akuHMcdXI6MjNTkIJ0BQk9rH0ftswmT7cy4oaGhLEP1UX5o3dxy69atuzVdM9tZYRJBuinwsLCw4zjsQ57xtMbixYvTNo8zk8LPz4/dCdzBmB8adu3aNceFTIZ0IQe+vr4mb29vXzC/yhEREd05h9p5SUMjVYAg5xz8yvyN4zmQT92tkM6AMA6BkCLporBi9022Ars7UXa4+JEdROhPyKgML0NIR5pOw3GIvB8cPpndyOlC3C9dusQVdP/Gc5mORXPlypUtSRZkGy11xgyFyMy6FX26KHEfHx83i8WSz8PDg/a71+BV33FFQyNVINnkeAN2jlpRkS5fv35dWw7SGairVjg1IBEuF9I7W5F6NFY4yJIKxobf15s2bZrhZQjv4T7Y/fGz9H3iaqLspMvOuvnz57cj/W7wN57pc/PmzWzZRe2cnsp9iIhroaGhmVK2pUvijx49mv2VR93d3XPjYznKfE9UVFS38ePHn3CEyJpYcfBGLoub9ZjF4pkzOjpjt4Vwt3hITHRUsNlub9isYu6DTu/7Em3btvVEBfoMguI5nIahTLWbMmXKJsdVjfTCsmXL8np5ebGOcrrfICjPb3HMNiRszZo1VVCGtuMnpzF2b9my5ULHlbRj/fr17oULF3bzDHigsHjYC1ljxAwWYufIshirPcpml/vC0gUFYrK4m7yMvgV8tMkWYw/ziPE+9MADpugxY8Q2dmzyytTcuXM98uTJMxJ5NsqpNEt36NAh2y3rjbLDAbJctrOd1WpdDn3ZtU2bNpluIH96kYNAfOwekAPunkeTEE16y5DJA8aOHZtlF6/R5ODeoE+fPvm8vb23enh4lALJvI6y9OB3332nF0FKZyxZsiSnj4/PadRTf6TxqBw5cnzAOefOy1keruQAxy4gP2qZ3rRg9267JaBwaBs3s6mPmMwPQoLmgsCzgFRR8DlD3cdAOpBg2m22MJvJdAipstdss35dIr9fktP1SA7y5s3LXTPfQnm8gjwr06xZM2VJyE4gOYCOXICfXJzrp6CgoGe6d++eoTuDpgbpZUYkM7xBUkDHioKMbQfCMHXkyJHlHEE0NJIHX1/fmjgUQvnhKRfUyrZL+95LIJ1RXe0cd8D6mu0WnYEcUpt14QjObadVM03y7vzNm3kDi4WNd3c3Tze7uXXz9PSs5OXpVdDT0yuPh4dnHg8e73eHdLB4eOTz8vYuDkb2sJvZPMxqcvv1ZFB0knsmcKAeyiELJfMuKDw8PNtYsVzh3KKZG8pxrE94vnz5su+Yg4CAgGh851EIc/WRFOr8cDc3t/bI7G9HjRrFucYaGkmCXQooPx1QfLzRemA5OnTz5s1sv53wvUBMTAwVp2qZQUjlvHz5cnYbc8BlkqlgODAx74YNG1L9ff/abN4RUR6jzWIaTDIALWaiNTEyMkKioiK1c3WRkWr5ZwJ54AXUtkrUpJPnbya6wpK3t7cpKipKLbaA8hiM82xJDvBdBjlg+kSALGRfcvDAAw9E4SNpvovhBxNkfwT8G+Awc/To0b26du2aLaemaKQf8uTJkwOH1iCWLEPRcH9VqlQp25i6MxPc3d25ENI51lkcS6IFk61Gh/v7+7PcBEMGsZuzFIRwqr5vtN1ujrwS8QgS6Qm0jj0jofxsjhUXnSE04gMbiSCgSPsYsbhZylrdzGN2nzuX2LKPHNBe3qlDgm7dupUtyQHqXQDKTj5nY/o0yEKmHJ+SLuTAudoaB/v86/BxwKg8FouFm+d8Vb58+ckgCdy3W0MjXji7FAo6BQTJ5rGxY8fqaYwZgxgoTs4tJ8pAkGerRWeuXr3KjZZ2sSzB0aydqumaj5wXLzc3UxekVUBMtOapKYUVBIEEzWQyt8nnEVjJ6X0HQOCKIlxl6g3k1/5ChQply8TG95XA97EsKvnWrFmzbL1Cohw+fPgcPvp7ZDAFjtPXQRDIIMGWAuH/BM6XvPXWW8+OHz+eLUQNjVgYXQr46eXwEc6l3o2jbqJlDKg8T7COQkhxt51MuTtcauHh4RHp5ua2mt0nOC3i4+OTqvFPuX3EwxZjr2V2c1OyTCPlYBkDvKLFVBa/HeZlF6DRiOR1q42f/rgeCX2xJjsNjjXAJb2hIyuivtFKwv2I/nJeynRIN3Iwb948zkefgZ//4qMdnk6wYLD/GOQA+e9WCcePwsLCVqNA9IMzFEGKwMI0fPjwvDimfXcSjUyBMmXKFMHhUQgGM8sL8LfFYrnEHxrpD7ZYUBePod6y5eIRGRmpZhtlFzhbZNvguCSvN76zFacgqospgDX6Zl6ItFym9JncdV+COgB5YDLZpcQeuXNVxX79+nGp69ao+xykF4SQB5yXshX8/Pw4rbYU6h0HyXIXykwr39KNHBCbN2++gEz9AZkcjW//f3vXAR9V8XXvbrakQ0IHFQGxgAgooiAYIkUBsRJEUFBRVBQVu/zRUCxYsGBBEEVFEMHuJ4q0UERRUFGadBACJIGQutnNZvc7Z3YfLCEJCSQhZU5+N++9eWXfm7lz75nuDz0Csm4KzkWAJFyMyHkDx4okPPfcc3T0JXqf4ODgC3D/s7ivSpV4qiPi4uKC4Jx6Ybcuj5GuNOwr69SpU7ZjSKs5UKreiDzLDsW23NzcFizZ+E9VCXBKXtiZP2CE6aBuDg0NLXGNpclj5tTSmhmUArwoMft3j8K2bdvoMK9CGtE/fBMSEpLpP1WlwH49+L7T+J2QHch/FbZ2pFTJwZIlS9x2u50O/3t+PAyO/8zRYKmQ55FhIyGdcN0bOTk5P+PUq3D0VwwfPtx+PKIwZswY1u9x8pbb8KxxuP6EaiA0KgaioqI49vdOkEYrdQNgZ8Rfkc66kbcMAWfJ8edZyEewWeamLVq0qFLkoGfPnhn4rqkwwpwN8pysrCyOLS8xTIIyr8ZJA3n6mHicPHky54kYCF8QBd+RDZlZFZsUCPi5IEQBZ5ZkXGxOSkqqsP2pSpUcECNHjjyAzPgICMBvSPBCCQJ1xCAJuD7SarU2x/4wyGw4ikU49wIcQ88nnniihr80c8yDoERUIE6xew/uGwGCoEdDVF6ww9jZ3PHrjBM6sRJbbZTLEMxDyDs7/IfNUIKrUp0SoUte6NFP+MZdNpuNczkMXbZsWZTvrEZFQLNmzZpjM5j5HumUACK3xnem6iE3N5cLLp2F76TfW1+3bt3qUXNgAE59Gz78Pn+VZaEEgWAkkSRQWGoEe6yFbUfIgzj3id1uX/PPP/98PHr06PvHjRvXif0Mhg4davUTBr6/G5meq689gf0HTqRNUePUom/fvmwPHoA0DKY+YJ/Bm3CcpC7QKDMgn7JT4mb/YeOIiIgysQmnEjDISdClD2CPuEZuZ2z7H69mUqN8sH37dtb4PgoC1xDp4kA6vVcRpxIuRXC0XjBsHEcqbO3SpUv1qTkwAIKwCoZnBJy+Wl8BEaHCiwKdQkBtgh0SDaVpjHv749zzyORfgTz8Ub9+/SV///33NITfCAmCUpFY1MB9TyUkJOiMX8kQFRV1AdKxO9JbHSOtWQX8i+5vUPYAr6aRMnpMN0X+Y01clQI7JuK7pkFWh4SEsNnqiQ4dOlSpzpeVFTt37uwJmx7HfeR7Tm+9gPtVEfRL0L1m2OVIBTd81n/YVtia0TJ1oijtz8PHX49M+SMSnitu+c8UDZIDgyjQ8eM+DnMIhxLVhjE7DfsdEDQQ1wzE5TZez2txnivLvYL9vr4naVR0DB48mCWHe6AnNZmO2DKY06stBMHU5KCMcdFFF6kRC4h7lmBCsF8l5yHp1q3bHnzbSy6XK8dutzeGHXmpLJsXYIuUVCRUlHe6yN9UuHDhwmaw4fHBwcHhKPglw9aPB5Grkh0RiT59+rC/wXl0ZziEKrqM5rwKiTIlB2RFMPB/Z2dnD8bhi1AEBxx7sWoRAkGnEUgWeIwIJmHgRBKHH8bzVqu1Ho3A008/3dMfrFGBASPdGpvrkGYqXQlsE8PCwthBVaOMwTyKuN+K/MURRuwY1h7xX6U6JRqAMf4B3zaDNgTfeS0c0uOzZ88uk35KjuxsJRUJFeWdEPfuxV99xWmSJzD/5+TkcLz/Cz169KiSwxcNHDhwgM3fbbmP7/0X/qtUlrouK5RL9fuECRPY5jcOu4OQMbdj68FxiUmCAUSsEhKG/GDGBztujN234uPjO/lCNSoihg4dGoo0fBBO6XCtAQgedWPx7t27q2wJoqLB4XBsQZxzdcYgpEf377777oRmEqzoYFs27MNY6NgiOCXavvtq167NidlKzQ5arTZJT0+TnjEXS6+Y9pKZkc4Ci//sqYHxTt0vays9LrtQMtJP3TsFWSy5v/76a2ReeDhXX7yG9hrpMd1ut0/FcZWeYSo4ODgam4to65DXKnyzabmQA2LMmDHZkC+gCN1hgJhB/0OwB5F0wiShMJA0QPmbIhHeHTlyJGfd0qiY6IH05yJLiuxxC2GnpP+bM2eOHsJYTti7dy+Lkyv9adAOhjrcd6bqoXv37rtgHx5zOp0bQ0JCIhA0PiEhYUBpze9AHYZtk+1bN8v2bVuULWJtKavzaesKAu9hTbPvmmNrVgtqDigojM83wgN/i8/je6QkJUlKchLymloY7/C1R/9+4e/I7+D5wHtLAi9nUnY5I7Ozs58NsgQNA0EzIa4W5ubmjunUqVOVXnkVeYuTO3FqeDZ95yI9fq3oa8aUGznww/vcc89thXK9CMWIRSSNg3Lsx1b1RzAU72SBx6nMAOVtCYWeNGrUqCJXA9Mof8TFxXFeg/uRPhFMKwPY3+tvUtBDGMsJc+fO5XDGJYh79jtgJ+BWvjNVE926dfsD3/pwTk5OYmhoaG18+xu1a9d+aO3ataXSxEAbFhwcwpIi9tWiT+JwZKttfvvGYwrnwuE13BphBgpqDsgfxuvV7/jDA3+Lq0dGRtaQuUtWyvcJv0p4RCSbWHzX4jcDf7+wd8R/dQ/XSSB4beDvHw8eEk+RoOy0gz1MZvNQ6FgoSMFK/N7wq666igXFKg0UdqzQOfaV45aLgS1DvFZoG1fe5EBhzJgxOU8//TQXfBmPCOKkJK9CSf6DcFiVIgknSxT4HN6P57QESbi8tEoGGqUCU82aNa/HtoPv0GeAkGnYpLBINymULzj1OUjaMuzmIL/YkQadOTGN72zVRNeuXX+EjRiKUux2EASW5kYnJSU95R9ad/KA6aJO79+7R6a+84Zc1fli+ei9d+RASrLPrkG4pZ3a/O96eX70k9L10tbywpincLxBhaMAdUwTRViY/Zgwm80uSfv3ybsTX5GYdi0ktn1LmTblbfx2ovoNi9UqmZmZMuz2m+W+OwYoskDn3rNLezzjYvn915/lxXGjpHvHNjLpjZclJWn/Ue+IbCm/r/xZnnr4Pnn1xXGyYe3f6r5eXS4pdrMJvwdiy3O72lgtFrvT6VqJ5w7p0aNHhV1boDSBtGS+ulzFq8iajIyMg+pEBcYpIQcGSBIga7H7DCKtI7YDoEAfu93uJCgOV3o8iij4I7ZYYBUYyAap7Sg8Z06/fv2qdHtWZcK9997bBGnyGNKVfQ5UmD9tmV6zdJNC+QMEeh/SZD3zGraxZ555ZpWeUAz65r3iiivm4nsHgyCwiSEc+09t27Zt6k8//dTQf9kJg/bH6cyRD6dOUk57+9ZN8sbLz8l3X84RruzI84zrf9evkyEDb5SZ06bK7l07ZMYH78mdON60YR2uMYsnz3O4icIo1XNrhOFLUKJ3ypS3X5N3Xn9J9oEQJO7ZLZPxm99++RnneBALnsNlkzes+weyVjl72tbdO3fI1s2bFGmY+eFU2bVju7pv9owPJdflwn2+d+S7PHzv7fLt57Pk04+mysRXXlD3/bdzW4E1DYWB1+F5ply3m5ObDQFBW+c7U/URERFxBuK9JeMe8fBLZVhx8pSSAwP+/gi7x44d+zkibjgisD22d+HUZyQKrFFAGCcwMRTsMGEoCMx4uC8Vu49D3sKzydJ0NXUFAKfGRto8irQ73x+k0pFpC/wZHBy8GludVuWMxMREJzYLabyAC/ydp6o6vF26dGH17q05OTnLYTfsKAUPxPazpUuXXgadVAYGylhiffR6vKoqvUWrC2TO94tl2qxvJAMl/ndef1Gys7NQ2rYo8jD32y9k35498vDI0bJk9QYZ8dQzsnfPfwj/EuddEmQJCmii8Nk7bo0wnmctwJezPhFHVrbM/PpH+XnNZvnihyUSN2Cwv5Dks5vGPQasNpuyo3cOe1B+WPK7esesrCz5YPJb6pmB75ictF9GPfuSfPnjUunQ6XIxmU1is9sLtcH5gaKd79ogyxqb1XpndSIGrLVGPF+M7w+DTlWaFScrBDkIAIc+pj/33HM7161b9zGO74GxaodI7Y39RxGxH+L4d5CFHOyTMByTaf3E4ADueahBgwZT8DyOmdeoIIAR7oa0GYB0YgcdFUajgbR0QqZPnDixSndMqqjo16+fC+nwM9KAizBFII91NJxjVUdsbOwqlLAH4Zs5UZInJCSkE2zI5yAIT8Cwh1ss1hLPYod4FLvNLlf2vEYuaHuOXNi+g9jhTNMOHVJEGD5dOeLp709WHfv69r9FWrc9V27sfytsmEWFk0TQnh3BEXJggDUC4eGRMuLJeAkOCZb/PXK/zP3mS0lNPShR0dHCZaYLgwelfrs9WPrePAi/bbxjsGSmp6t35K2+d5wCEhEk3a7sjW85T2K791RNGfzG4sIMMoFn5oZGRs/t2LFjtSEGRJ06ddjPIAbprFaczM7O/sd/qkKjopGDw2A7KBz7IRCF/7D9CRnibciDkKvB7s/Ftj8i+kMqHPbVPX5isAcJcVvLli1n3H333bp6ugLh9ttvr4PNKLDoGgUYlv8Q9j3SUtcanDr8BUlH+tCjxPzwww/VZq2SK6+8cjvsxyPYHeV0OtNAEOp7PZ7R0dHRcw4k7roUfhmmpmSqSbtkR2nd5SRZIL/w9fI3wOc5HL6ZgjnckJdwSzhADIzfM/IKmxnyDxBgs4MFJfz+t94ur076UHpfFyebN22QYbf3VzUAbpcLBKFwjsd35G86D78jC/f53zGbO2Iym3GNSERkpJhNcB0lz6leEK3sBPyE/7haAD6JQ4NjGJeI7+X+0UEVHhWWHOQHCIKLtQqQpKeffnpnfHz8FzBiX+OUWh6agkTYiAS469lnn/0/lISKy/aZG0tuBJGpmFk0igfOhAhS9xR2OcmOLxCgcYLxYxfoz08//XS9lsIpRERExEGkhTH5VAeXy1VtyAHRuXPnVIfD8Sp2+2K7AvnbbrfZrnJkpL4GxxnBUnpJYTjcQJ0nUGjniphy0y13qHML5n0v+/cfkoXz/g9nvXLToDskJCRUtenTWbtzXbJz+1ZJTk6XxT/9oPoZmEEWCJAYOGuTXB7bTYY99JgMufdB2bt7t0x67WVV+8BaiqJwvHfsd8tgZe/+XLVSkvGOyxMWHvX7JQH0KyiCLKkawW63szDbAN/ODtdLwsLCKkWhtVJ7N7DwHEQ215plJtoA5n/nuHHjfvCfLg44Sxd7y66HlGiddzJnZkqNYsFks9k4f/oQpBHnF/eFAiQHOE5F+AwQv5JbX41Sw7Zt25xIh8WwYV6kS/OoqKhqNwS4V69eztjY2AWIh76wKS+4cnPT7TZrJLxZiWwlCipKAhEYxhZR9gG4Lq6/aruPf+IhibnoPBn95AgJBimIu3mQCg+2B6taAZQ55da+V0vsxefLuFGPKdLA0ry/UCQfvveO9I69RLp3aC23xfVR/QniBg5Wv5HnN1P53yn/MREYRvPGZoaefa4HUQmRkSOGSa8u7WUZyIEvC1crH39CgG2zIK16IZ3Y2cMB+bUEBddTikpNDqDEqv4L299BFAbGx8eXdMpdfn9dvxwTF2ERNdT8C2Tu3BJ0ZjAcsmvbvzL/m8/UuF+r9ciEcjzPWlnfPcdOaMJwiu+6o59dVXHPPfe0wWYs4i0SjscXCDAOkHEYMLtevXqbfKEapwo0Wkif+ZBDSJswbPutWrWqSg9pLAwxMTF7g4ODxyEOuuV5TTPhDPNKkk9DUOKmBCIwjASZDrZVm4vk3Y9mSWeU+g8eSJHLr+gh70z7VM5r2UrcuW5FEAbfOUwGDB4i2VmZctElHeTp515ScxVYbXb1HIvFKt179pGrr4+TxD27ZN/e3XLX/SNk4G13qfvZIZHI/075j4nAME6WRLRqfZG8/NZ70vbiS+WSjpdL35tvFXuw77c1isaCBQuYj/r6defXtLQ0DuGvFKhM1M+o4uSUk6qibNy4cd1zc3OHZ2VlPTNhwgT2ci8M/E7DyLFKx9BqPsdYaEZN6+zb9f3Wn6ne0JTElG1BZkuUBxnFcOYp+/fKff26qaq1975aKjVrsSnd5+woZN6ePLeYg3yziPkMge8nOcaYPXetyLQeXMeqyiBkbhsYeq7LmYZidafYFrU4vLOwdzYQGB/UPBKlgq4j+J2UoqbrNJ7BYsMRD36SGDp0KCeZ+QzE4ApkEn+oD4xPkINk7HZ97733KkUnnaqOefPmhUFnZ1it1muhx1tzcnI6oDTNNKq2+Pe/lEus9rD5KI1HMP8WBT/hVXMMMAfXq99QFSYKCqNNMAhHWtohNWcAnX6NGjWPshl8ZlZmBq5JU+39YWHhIAB71DnjWbwmx+FQ8yjgTomuVVtCgkOUMcj/TvUbNFL37kvEM4p4R9Y6pKQkSVzvWNimXHl90jRpdva5snXzRhlw3ZXS7tJOMglEhu9k1DYUBv/zXR6v9/lDdUKeb2cyVYv+YAsXLmStwVfYtSA9h8fGxr6L9Cg1+1qWKD4VPrVg9f8av/SAsHPi2CVLlqTMmTNnCojBPQjj2g0FjU9uAHkIQsZGeQJSD0JwedrP/WJMGWv81p+9L2za7s1nn/Tc1ru9fDrlNUlHBk5PPSgP3dJL9oGhH0zeL3dd11nu6NNRsjMzlZPfvP5veffFUTK45yUy+eVnZMeWjSqTs5ovMyNN7rq2M+7pJP+s/kXee3WM3N77UvXs1BTfxCOhYeHMz3y/ByEFvTMRGB+cH+JFCJtG2KbPWpBAXAj5CMIewv0hyPpHgcdc/GgC5F/IK5BzISeNvn37hmAzEtLFMHQG/AaLmWR2w4YN+bsaFQA9evRgZ6kvYOxp7RuHhIRcibTLrzPVCvaQcI6gKYh0HwPqOR1hk2ZnSZOmZx0mAQWFESTM3I+OrqXOcctj47yByJpRON9MoqKifc/CtYHPooSEhanfaNqsuYSHs2Xfl2w8F/j7zHuU470jCy4kCLHdeqr+DncPvkl6Xt5OzcPA/la9r71BDY3MT/o1fOCEWojn/iDbXDn4gMvl+g7HlSayKkumrwUhVWb9/X4INF8t6/s+5GoIF1oi3oQ8AzHoPUvedLKPQgznyoz+DuRJCPsZcD4E5kQW/zkfwuHfQkLutweH1M5xZAeFhkXIoPsel2594uT2qy+VDBAFA+GRNeTTRX9LSvI++d/QmyTt0EHV2zgkNEyiatWR5yZ9Kmedd4Ek79sjcZe3YA2BRNeuC6afraoK+exbhz0ufW+756Dkert1b1O3Cx7LORrqqx848s7GtwXGxz4ISQ7jJB0yHvIyhMad0+Cy0yaLCryWHf5uhfwEMXAB5EtIbQgJEmcnZBxfAzlhpx0XF2erWbPmQ4hDTnDF8b3+Mz7oWoOKi6VLl9bh1LZWq7UJ0ugbu91+c8eOHdleWi2xdV/GBSazZRkIfuTxag6qGtg0mpGRLh+/P0lefX60ql249LIYufqGOLmu780gIeHFIgc+slG9ag64JDVs38/49nr49qkpKSn3cciw/3SFR2WpOaBnoTJRWAvQHcKGsaGQMZBeEBKBOyGBjWh0kB9ALoE0gXCqZp7ndSzV8jyNHsXwXtwyAR11G5z+/tRvlme/+P4XkgNn/9n7E5XDf3vWfNUMYA8JFZyX6fNWq34HC7+dI6kHkuTJ8ZNkxvw/5fHn35aDKUny18rlalY0ZjROZUrHGHf7/fIe7n1+ymz17C8/niTZGZlBpzWrwXdiSf9SSP53Nr7NeEfmSpb42abPJarp3EdAjJlO+kFYk0ACdTmETQu8zmiS4JYdBUmcBkHYAe02CGtbYiGq+aakGDp0qDUyMpLEYCS+9RhigHAaFDe20yAb/cEaFQTstY90+ZrpBolBicdoetOoZqDj57oMQ+4eLktXb5Tlf26Sd6bNlH4DBkt4RISuNSgE/omPaGvrghjkgCBwlt5KxSwrCzkg+K6M3G8gv0OolXSC30J+gZA4sAQdWBtCr8TaADp/NjnQifI5vK+oWhM6xZxu19z0cYu2bbJbX9RB9RFgmyCr0xqc3vhw1Vyjxk3ljKbNxJmTLd/P+RjbHJk47nF59LZr5c1nn5DszAxZvSJBXK4c3zhhMG8riMVVN9ws57ZqLa3atlfPzsryTTwSGmbld/GdWb1b1Durd4R8CNkGWeE/joTwu0kkhkGIXyHLIC0hbH4xWDvjyyAdb0E40oNb1kKQlBzpaVlMxMXFcdnfm5ExnkSGKGg+AxVv+NYdcDpvTZkypcqXICobkD5c4+RzpJ0D6cjltPsuXrw43wh7jeoBr2peYKFINVmc1Vzq1quvJnSiLdMoGDabLRT5ZoDVaqXN/hd56TffmcqDykQODNDxGR31WMrmsWG48msrE4Yl5gUQlqAXQThN7NFF2YLhDa8R7XTl5B1mx+yMSLicTuXICY5WyM3NU8ckBrw2ZX+iJP63Q/Uj4CQo/679y1dzAKdI0Dmyh7HLmXvk2UEcwYD3wnXAZZDivDPDDDZqlPKNOOGPGWTJ98O+5oLAqaQZTmJAPTgNwpoKNmWQmHB5UaOGoVggMahZs+YAOJSXLRZLFKsg8wPnWL3I73n1ww8/rPKrsVVWOJ3OtdDNP1gdDN2+KYSD7jWqLUgQcmDfKGp1Rk0MigTsYBvY+db+jppfJScnV7qZXysjOeA7G86OyH8cCPYp+ATCErMxhMT45oKc7VFwZGcqh2sQgUD4S78gBA5FFoJDwqT7Nf0kLDxCxr09Qz756Q+Z9v1KmfzlEnll2lcSEhYuXBbVgEEKAp8dZLHmJiz8Iwq70yHFfWeDFATGAcPo4KdCqJ1nQ5pD2GnxPQibVAhOz8bfYl+FayHnQFpA2ImxK4ThxUJMTIylRo0atyFeJsChsCrNf+YIjDiDLMD+TH+wRgVEZmZmFojcLBg36lzz7OxsNjNpaGgcB2+88YYd9q8/8g8XljsIe/d5ZZnbIBCViRyw2B5YtXm8Y4Kl6iUQGjh2wmPHOw55ZPU7S8V0qAXdd0wYawgodOpsBrjw0hhxOrLl3r5XyA+fT1ejEXpc21/VALz13JPy2JAbZOQ9N8m4h++Q9WtW+d266fBzAmGEeb0ec3SdRnznpZDC3tlAUe9NcsD7SYyolHMhbHYgSeAUuSy5E9zyGr7QRMiPkO8gsyDs81AY6ToKXEypefPmj8PhvwxiUKewUoWfHCRj+8yUKVPS/MEaFRA0ZiAG3yK9Dvp7W/fdtGlTiZuZNDSqG1q2bFkTNu461pJiuyQkJITNvpUOlYkcsCRMMXC8Y4J9DcZCWErl8L9PIRwFwCoeloTobNk7P/99xzyLs5axAyLJAZsK+g0ZLu0uu0IOHkiWA8n7Vfg5rdrK4y+8Leec31YNdaxZq65cdf0AdR1XT6O/Np4TCCMsz51nueCC01iaZyfLwt6ZYLVDQd9rhBlOnX0zBkI4CyQ7K3LueHbQDOwIAOaiOiFyy45nHNHADpHzIIHXFYgBAwZEuVyu55EJRhbWlED4mxNYdTLx0KFDHIKpUcGRmprKkTCzQQxo5K7eu3cvh7xWOwR53ch7jAR/gMYJQemRV1wX+QouVRL4Rpg6c1/klwYg1y74hS87dOjAgl2lQ2VRd5IY38wdIrv9W7aRE/mPOcQvv1Nj8wI72R2AkDDwWXS2dMTsmc94MO4zfss7Y/HGnIYN6/1rMgVF79uzE0Eites2UCudcT7yjLQ01RExNDxSNSewwyGnVM7KTFcdEe3BoSqcs5SRPNBxHkjae9RzjDCL1SY1o6LTIsKDL7ukcQTnJGDHQkrgO5PIsMQdGB/535vIHwdcfpeMhI6/sB6zjCP+HskFf+Po6o0CcPfdd5+JzPACdm9AhrDxGwsCMooSfOtSm812w9tvv81v0qgEWLBgwQVIuwSkG0ngh6effvo9Z599tlHzVC3w986dUaFhtVdYg2znshMenZxGycA+VrluV443T+5oVi9kFnSqSkbiqlWraqenpydYrdaWyC8rkW96cvSP/3SlgubCRWDZTm+UK/vgVqstOMroTOjk8mUgviQCliDf1MfuvCNNBTym02dHLq6YlgcScbhXL57BZVwJJ5dqo5HxhwWBHGRnZaSZPR5jhsQKC3/Hwx4wkmPxvRciox+1XkJ+qLjweHbjmn5TpkzhyBKNSoK5c+fag4ODX0Ma3gtyl4Ztj5iYmErX8/pksGePN9QZnPORyWtiiVARfY2SgSs/5rpcaeI1xzStZ6+SNYewb+bFixffCx1hE20eju+64oorWAtbKVGZmhXKHfDVPkYAx+d05ighMVBBMBCcEIVhgX0IaDg4MoEjF3j+qOE+gc8xnKk/zBUYVoExZMiQaIAzMn5ssVjaHY8YkCzBqTgQL2NADDikUqMSgQsRIe3edbvdqSgN1cD23urW96BhQ3F4ve4pbk9eKnTeH6pRXHCUF2wh26bmHHTbNvuDqxxWr17NGtp7kU9QxvP8AdvIYfeVFlWFHJjgoEws0bLXvCGcjCc+Pt7Grf86jRME4/bee++NhbOfg7gejhIk10wAnymcGLCUBWLAYta0hg0bsg9FxWc/GsfA5XL9i7ScReKL7fXVre8BvtlrzkhZBmM51eV0umD8FemlfmspXBhHapE5xCEsxTqT2/tcu0am/P2kqgRgB83p6ek34bvPywWwnRQbG3tkGt1KiMrWrEACYG7RooVpx44dFijfOWDyZyFhGiMx2OGuBbbs+edhYmF7Go4bYH8Jtvei5Foixfxx7aFoa1DeFqvVHlXW06ayz4E71xW48FKFAElB7dq128BBPIA47EVSwPCiSAGBa/17shQEYeDUqVONviEalRC674HIphRPZJAn504xmR8zm0z1kAsQJZXNhJYPfOZBFR7c8DLz85x5o5o3Cv9DnayCMPoaIH+0dDqdK+GbrtLkoIxB51S/fv0wkLHWcDLtEdQMcgakJRIgBMrHKk4ryQAyqjFtsAIcmcq8uHeRw+G45pNPPmEHxGKjOpMDxntERMRZiEOOcOiDeKyLfVaXHZcYECw1IL02oJR1+zvvvLPSH6xRSaH7Hviw1uu12fc7LrJYgq5ze/PON3m87OisEQgT6JOY3GKWdeIxrfHkub85q0EEO0NXSdD3VKW+BgYqIjkwxcfHB+3Zs4cz9XVGhHMdhU5wNlFwTOxxb0OYBcaJ1x7lqPI7LRIDOjPIDzk5OXGaHBQNxLt5x44dkRaL5UoyXwR1RxzWQ1xbiksKCKYNHAhnPxwwZcqU5b5QjcqO/LUHKCHdwz4J/tPVCuykmJqXFmwJAgvWOAooVEhGRoa4LY6c5PV1c2JjQRSqMKpirQFRYcgB+wicddZZzRGxdEhcSOl8CJsKwuFsFBOgczIcVHEcFckBr9PkoGCQDGBjXr16ta1BgwYx2L8KcUapi3iLYLyXhBQQTCq3270H6Th08uTJnHxJo4rAqD0AeTRqD668/PLLda2QRrUFbGNQQkLCA9hOgN3kmiRVotaAOOXkwN9ZsAOc0GBEbk9IJCQMzkU5JUNOBHiOurc6kwM2DyQlJZnOOeccU2pqqql+/fomOO9GMO5tEC+tEc8XIo5aYRuB4wgYfjbRnFC8+4nBAdx319SpU7lU9IklnEaFBWsPoCuL7HZ7LeSpH5Hefa+88soS5SsNjaoCEIO2sKXfIT80crlcS+Fzrq0KtQbEKasS45S7d955J5cSngFn8jkMzmA4pgbYcrEgVkurJoGSOiiNIwDxCq1Zs+aLZ5999meIy/nY/xcGfRMM+nLE6/uIa868eDXivTH2oyHWE413EgPcS2LwcKNGjTiERydcFQR0aAMM4LswhCTf3WAUhyDNddW6RrXDvHnzwmArR/uJQSrs57NVhRgQ5Z6pWVNw11133QgnNReRyeqXvnBOdWBogjQhKHWwFqAH4vkGOO8Yq9V6JuQMkjAc10R4MGtXGO+UE413PIc1Bttw/+C0tLQZY8aM0bPEVFG0a9cuF8ZwEvLp78HBwRbozaMLFy48139aQ6NaALbOZLPZbob9vAq2j0EfZmdnc02cKoNyJQcgBZyq+FVE6BQ4pysg0dg3nYxj0jguOGRD7VCJKQYJO1kixudS8Mw1kMHvvffe93PmzCl4cQWNKoOOHTvuAcl8xul0ZoMonI6g+G+//VYv6axRbZCQkNAMtnMUCDKnjV8DX/ZaVeucWy7kgO3eIAY9EYnfwJncjZJmNJ1SaZACw0HlF5ZmDQF8QxuqJzjnQ6mTL8YrnsmHLkW63jJt2jQ9KqEaoX79+ouR7lOZh2EY+4SFhd3oP6WhUaVBIgzdj7fZbI1BkB3wN8/GxMRwdFaVQpmTg3vuuadudHT0S4jAj1DauBhBVkRsiZ1VQY6f+3wOnkcHyJ6ihwVGKxfiouD2SrkqVkWEEf+IV06r+2Zubu6gDz74oMJM2qRRPvBPgPSq2+3eiNJTCPRi5Pz585v6zmpoVFmYwsPD+8AG3kg/Bjs4MyMjo0qOyipTcsB5+GE8XoGzvh+lizrYlogUGGTAIAEQAumRl4uESYOwtPohzsdjewu2NyNsIK7pb7FYOuC3z0ZYc1x/5yeffFIlp+0sTzAdCMTndmzuTktL+x+IgW+5So1qh65du+6EkXwOpScn8tu50I9Hp02bdtREZBoaVQlLlizhsvYjSYjhX7bB37x0zTXXVEnfUmZDGUkMYDhew+4AEAM1iU5xQAdEgYM3xI3nHMD9XLRnE+QfnN/icrl222w2h91ud6Wnp7s++uijwPaeUqlDr+xDGYcOHVqDBArxfz7j8kRhpAlJGbZfIz3GHjhwYIPuX6CxePHicOjYJOTFW3JzczOwP6hbt24cxqqhUaXAeT6AF0GEH4Q9dYIc3Addf99/usqhTMjBrbfeWgvMih0PB8KRqIl0igIdjwFc68Exmwa2YrsU27l41h9IiCw4J2eDBg1yyqs3fHUnB0a6ME1w/zocT8Tul++///5BdUJDA/DPffA18mkTh8PxF3Tkxu7du2/zn9bQqBJISEi4HrrN5vEIFE4/y8jIuOu6667L8J+ucih1csCx9YjAd2AsbjkeMQgkBXA+JASsFfgGziwhPT19E1ha5gcffHDKIr86koPANMG9JAUkaZNAzJgZ9uvaAo384EybMTEx90BPXoPhtMFwfoXtkM6dO6f6L9HQqNTgZEewhZ+HhIQ0zcrK4iJyV3ft2nWN72zVRKmSAxqJxMTEO7D7hsViCYVD8Z3IBzogCh0W/A+bA+Zjf3poaOiSNOCjjz6qEB0Iqws5CCQEvA5CorYJ4bMQNPPQoUP/gRSUbQRoVGosX76cpanXoWt3+EnlSykpKfH9+vXTeqNRqbFgwYJGKOhOBzGI5fBd6PY9sbGx0/2nqyxKtUPiwYMHm8Ch/A8GokhiQMB+OLCZiYjuhf3BU6dOnTNx4sT9FYUYVBUgfg97fsZ9oEDh1RbXEHlIh93YsoNnn9zc3K4w9i+/9957WzUx0DgeOnXqlIE8P8btdi+32+1cIXVYnTp1+kGfSrUAoqFRnli1alUo7ORo+LTYnJwckt7XGjVqNNt/ukqj1MhBfHy8DZHHWoPGiEBfYAAMZ4RzLsgMHHfBdhhIwSJ/G/aJ95jTKBQGAaAwXSBef8nOTYIGWQ6j/hbO3wm5LDg4+MEpU6b8CJK2TxM1jZKge/fuu6BDD6F0tQ2lrEjo2LMJCQmX+U9raFQqTJ482Zqenn4/dPpWv+/6xmKxTPAP463yKDVWP3z48GYwCgmIxNPgcPyhPtAxEQjfjggei1Lp13A8FX4O6srerHDLLbeEhYaGvo14b440cEP2QPYiDdgWvAaK/jc7eqamppIEOHR/Ao3SwIIFC65HSet9u90ehQLDLyAKAzp06LDDf1pDo1Jg0aJFvbH5GPob7XA4/kQhqm916mhbKuSAMyDWrFmT8wxMATngdJL+M76SKyKVQ+BmwxGNz8jIqDRD4Co7OQBM9957b00YaIvVamXNTG52drYbhjtP1wpolBXY96hz585PQc+eRv63ozDwWV5i4pArBw3SqzdqVAqA4LaAz2IHxPNychy73G7nTT169OJw+mqDUiEHI0aMCMnMzHwbu7fBGJhQMlXhJAYgCvtw/BxKsJ+88cYblWrFqipADjSqGZDXzAkJCWaRLjhK8AWWM7p06eLBO3CK9IkgCJyYLBfG4PmIsLNeysjYVMH7r/jijd8A51AuQ6Y1Cgb0h/4J+kw/VV663EWCg/+plZNzYIbdbu8KYpsN/b0f+vAxz0KvS8Vnlg98upyc3MXbr59Al00larovlQ/194pfAkPQ2iAG2OeCPHuwezcy2U9TpkzJVScqETQ50KgMoBHdnJTT1BLkvSzP4z3f7JXGyHPsT3TK+vHgnfLycp31XE7HRUFmM/sfZFntIatNQdYk2Ab2eamoRpaFG4+YvXuxu9lsClp0Zi37v5oolB+27N1b12yLjhFv3rnePG9LxD3XxilzXUa6e/lbOY6s5p5c5wXYB6cN2mULDf8DuuD056nKBOYxKLOkmLym9SbJW9akbthafEexau5LJYM++OCDNbOzs7ky1RlsUvATgxScuo0r9fmuqnzQ5ECjomOTx2M3pzjuNplNw+HI6nry8jh9sVVZBXXFqQOMEIfEclVQM20C9tnEeKpfq0gExJs7yBLk9Lg9hxC373jS7O80a2ZK853SKAvEe73mW/dmXSkW8xiLOai5Rzx2r8cbXJ66DF01UVfpx8gREZILvSUpqGzEIFCX88xB5hyPx5sBjjvT6/a83Kx+xH7fqcJRKuSAUyUjQjdD1GqLiFhOd/zw1KlTORa0QhuDoqDJgUZFxnavN9iT4ngJu7cH24PDURwXT55h1CoGaA8oNDWwuxBfeEUH35XNoig5itOZ4xCv+f+CbLa7G9c06YmdygCzQSIvTMm5C8oyGrpcD1qDIq9vWfnyhk9nffvUV+pCZUagLsOPudx57p/duXn9zm0UyQJ8oSg1NkR25e9jkIX9RzZv3jyTwb6zGhoapQmWstzJjmtNXtNtIcEh4S6XS5DvUTJ3K4NaUcRHDAga3IKvqYiSl5cHQ5pLYiA2uz3EZPZek5frvHOx12vxf5BGKeLiQ65WcEZPhYaE1GO8U5fd7lOjyz6d9Qn3C7qmMkmgLgehFAqK3sVmtz6y1uu1qcgvBKVGDlgbw5eAvJeamjp7yZIlbv8pDQ2NUkb/lJQwMXkettjUPO8BTvgILBbLMcIq08peEgqE8V1lCZfTKVar1e7xuu9vuD/tDH+wRikBuhvs8eQ9AL08g07sRGq+AnXckJPRdeMZBvIfnwiK80yjlG+c435pItflFJvNbkIUD4lKcRa5xHqp/HJwsGoWItPbCkP12ueff87ZDzU0NMoINq+tgdlrPg+lAFU6KAgOR7ZkZx8RB4REgqiMBMEwnIHgN1HKGh6PF79vrhtksraBM6s67KoCYMchCfbmSWwQnCELmCeConW95G4uv16Vhp4V95mMA4bzO0iWShv+mpEaDq+J60UUqsulQg7wMexNmo3M+/H06dO5KIWGhkYZgRk6z2tphSxuLaiUZbXaJD09Ta7p2lGuaH++XH7RuXL5hedKTLvz5IkH7pZfli9RhMJUyqWSsgbf1yBCxjd2v6yt9LjsQslIT2fpXp0rC6h49tJems7CIe2dRinB7HE1MospmkS3pChK1x9/YKisWJYAnckTc1Dxkiy/XuXkOBTx6BlzsfSKaS+ZGSXXM+OZxjOMZwbqrs3mq+HfvnWLTHrjZbx/C4m9uKV8Nn2a5LndqhaktOC3GWYUK9pgW2h1SKlYh8zMTBqsvYi0eTgsuBijoaFRKpgzZ44ZpaHowgr/LGGz9LF921ZJ3POfJO3bK0n798q+vYny3ddz5NH775QVIAjs8GUQBKMak/f6qjOPGCNVYodxMsJ5bODI9UebEqNq1Li2qGcQDDeu5/nAZzKMxnHrpo3y1ewZqi3aHuwjCilJ+yUlOUkZPF5HCbzXQEnfpyCoa0wSspr/NUoNeW7PaYjRIF+JtmRgmhSm63O/+UIeGXaHzP32S+VgA3XC0If8usLn+fQqya9Xvj4H27duxm9sVvsWi09vcPHheww9KgiH31E9Y4t6Bp975Df4TLOqJXj79Rfl7VdflP37EiX14AHc50Ye5e+UXF8LA38bt+PPE7VjR+FE9+gcdIJAxnXZ7fbkWrVq3fTGG2/Y/cEaGhplBNiXIq2DMlgwJiEhofLj0lXy2/qdsvyvTfLsSxNhQPfJpx9NFWdOjgT5DaOq4kRpRu07HOJy+aaP53Mobhgunne7cw+HETR62VlZeJ+jq4N5nJ2dpc4f7xmE8fvqOpznvnGvxWKVJJCA2/pdI+PH/E/SDqVKVqZTIiIiZe6S3+T7hF8lHPs0rqX1PhrlB8T7SRWLmW6Bur5y/Q5ZsWaLTPvsW2nc5Cx5/pknZPXvv/idoi+dqQdGtb6hEwRHpUVG1oBerVR6FRFRQ5HR4OAQJYTT6VR6gweqYz6Xxy5X4ZPO8vm+ZwQrohL4G9Rdt9ur9Hred18rffxmwc+y8Nc1ckP/W+BfLYpAlLa+onBQ5ANKhRyEhYW5Q0NDWT0x+ODBg219oRoaGmUF+PTjFrNotFgqanb2OXL2uWdIy1bNpcfV16pq0Z8TFqqOdna7RVV59urSXnrHXiIL530v13TtIK+OH6uMEO9f989f8twzT0rXSy+Q50c/JZv/3aCez1LMv+vXyo29ushnn3yoDBifzZLRrOnT5MarYnDtemXE1v2z5phn8P1YnaqqXPH7vWIult9//VleHDdKundso6pXaTBZgup3dVf5b9cOSQZJ4HV81/0oHT4wdLDcd8cA5fhtdttJv8/JGlyNE0LJqwzywUi7xk2bSbOzGkuTs5rJ5bHd5IFHn1LV9r//skI5eZa6qTfTJr8lXS5uITGQyW9OkOT9+9X9FugLa8KH3X6z0qusrEyl50SQJUjlmQnPj5XrenSWvYmJEhxil8Q9u+Xa7p2QZ8apURbHawJg34rA3yAhSUs7JDf16YbwDPWePHfP4JsUeec7FZQHT1ZfTWZzkfFeKuSgTp06ZmTCCEQi5zl47IUXXojyn9LQ0DiFoAE5lHpQUlOdkrQ/Q/747VdYBZGYbldxiJ6yyiw5/bdzh2z5d6M8/sDdqt2zdp06qsSyEc723ttuls8//Vj2wgjOmfGRDL01TrZt3qTOn9b4TDntjCby1qvjJT0tDc4+SDn7N195QSJr1JRGpzWWzRvX4xn9j3nG9i2bYSjN4sHv78bvb8UzaRRnfjhVdu3YLpMnvqKuzcnJloMpSb4PAkgQ9u/bq2oK+H4b1q1V32A2m/AujU/qfU62ylbj1IK1YTkOjziyc5COZjmvVWtFDj8EGeB0Fdz/5ovP5F3o1t7EPbIP8vZrL8r7776pHD+r91mVv2HdP369ch/WB+YlOva69eor/Uzcs5NNIpK4exfyz3YVzvO8rijweYG/wVotElnqNcH7d+/aKTu3bxM39HpTIXmwrPW1VMiB0+nkLGgN/W03vR0Ox0Nc7lKd1NDQOCVgqZnVkOwEdWnLptK57TnyyH1DVDV97+v6ip1VnHk+Y2VFCZ79D4YOf0QW/LJG+va/VVVjfvfVbNWuP+GtqbJk1QZ5eeIUlLL2qT4LHDdds2aUdL/qauWIN67/B2F5snHd3ygBpUvfAYPxGyHy7VdzCn2GO9fX2Yq/T/tx57AH5Yclv8u0Wd+g1JaFUt2rEhIaJl/OW6aqZY2q40W//iERNWqo6mRW1dI8wu5LRGSNk3sft0s5FY3KDzpZ6pRBkFkiZ3+BuAGD5Ouflqumh0++mAsi4ZDPPpmmOgoGIemZH4wmgEDHy+ewFH/u+eeLDdt/N6xH/nJgu07VgLU4v5WqZTgeOSACf4N5oFatKJkzd7EKM3Q84fe16rlfz/n0lOhrqTzVbrdzyskQFXkWix0fPjwxMfEmnNIUXEPjVAEGiHnSV9JOlOTk/XJZlytk/OuTVJUryYDX4zNkLL3bbXbpfe2Nck6Lc6Ru/fqSDWIx62Of0Yx/coQMvKGnjH5qhKr6XLF0EUpoDhgvq7Rt1542QH5ZluA/l4DwYLmkY2fVDjvr4/cLf0aOU72H+n17sPS9eZC0Bom5sH0HdcxSPw38GY2bKINKYdVxk6aNFKkINMT8FhKfk3kfJ96HNRAaVQOGfrCWjKCu1albT+kWmwPYvMRSu8vpOK5T53nqXKPTzlA1br/CObPJgqN/6KCbNT+32OQgELyeNRb5dbzZ2acp8vHp9MLzYFnqa6mQg5ycnDyPx7OfH8lqG0RgFPaff/rpp6/BVuc0DY1TAJb8D3fSWrddlv/xrzw/4W256urrEB6iRisEgk44MjJScl2cWc03Oxyr9Jmn9+3do6pSSTT4zH/+Wq3aSmkGWZXfl6UxlHCWJ8zHdqZcfV1fadjoNHUvay+Keoa/xlEZRQ77cjp9HQgJo72XtRR8H4IdujiE3Tg+At8sjKX1PhqVD9QXOlrWmhG7d25X++zYxxoo6vzPcKq39u0tKSDLHTvHqNI5WIO6vkhA3Xh/vfoNpc/1/eSP336RP1etlD9//1Wuvj5ONVuxeetEQFWmjhtg8wgPi5MHy0pfS+WpwcHBecjYXJpZHTOCkEinI+zd0aNH3x4TE1PoWEoNDY2yAfPj4VJI8zOlSbOzJDq6lir90NgUhEAHHBoaKjfEDZTwiAiZMn2OJPy+Tuav+Eu+W/SLTP/yBwkLj0CJy6VK6bHdroKxTZbHht8tBw8ckJ7XXK8cPatNi3pGeLhvlIEBgxQc6/h95IHO39dju+D353edzPvwm8pi4hmN8gF1I9vhVBMI7di2Rb7/+gs1BLDrlb2QtuGqc+vDw4bIpo3rpfGZTTmeT9U4sQRL/ToeuH6JzWaXiy7poEbFkHhyxMNF7TsoElKQ3p4oyDOKkwfLSl9LhRwcPHgwF5lyLSLmMG1iJkVk1UeEvwxy8NiIESN840A0NDTKBWxjpRidtHKwpSEpiBgY1xrgNWz/vDbuZgmyWGXMU4/IoLjeMmTADfLAXYPkr1W/+Yo7ADtFndfyAmnfoZMaXcDq+/Mv4PwqXlV9W9QzUNZXBjr/7xNGGEtrbPLocHmsqma9pttlMnvmTNUUwfcMvI/G+WTeh99UHCehUbHANOOIFfav6XB+U+l84TlyQ88Y1Zcg7uZBcvGll6nr2GeA+0ziQXFXyz2395eWrduqZgdjRkUivz4e1kXoBzvRntmkmbiQl+Z9/63kIpzH+Zu58qOwZwYiMIy1d8XJg2Wlr6VCDt58801Sl18QMbnGizKS+JFmszkah6PCw8M/GTt2bCvs65ynoVEOCEGpg1Ic5L+W+Zd27oI2F8orb06RVm0vVD2oa9WpIzf2v0U6x3aDwbIo58zSPktl3Xv2wfm60r1XHwkNC1c1iHxOUc9gh0IShILe1QhTRCUkRIbe/5C6hxPHJO/3jV4o6L6TeR/jmzQqF0LCwlTN0OH+Ndi2Q+l+9Iuvy/DHRqoSttHM9iCO+9x4k6SlpUmfG/rJU6OfV+fZd8Dl4qgX8zF6dfgY+gOVVaN02BzBan12Tjwdx8cjB4U+MwCBYSXJg2WBUnPUTz75ZC2r1ToXEdSex4GRxMjGByDIux37ryNRpr722msVfv0FvWSzRkXE7Nmzg9p26XOH2eSdaLVYg/OXPkjQ6Qg5nps5nG2khRmu413r67TokYyMdMlMT1eGi5O2sATO4ViBYKepQ6mpUjMqWlXfGyjqGXTkBf1+YWHpaYdUNS5HJYSGhaohjURB33gi75P/mwz4f98FK/b8oTohz7czmXTbQylhe1JOT6/JO8disYZxbo2SwNBfzowY6CQZHh4ZKeFw+qzuN/KIUXhlR9fMjAzVzMZRO9S1UBBKTqzF5xi6V79BI3U9hzwaumi328Tpcsm4kY/KrOkfyJ3DHpKHHh+lah/4LvmRP48V9MzCdJ76fCL6WhR8/jgvD9TjA3Nm6ANNmpgKnL0Jr1F6eOaZZ27HZhI+yp6fzTCC+FJIpEx88F+QSXXq1PniwQcf9E3FdmLg+x9r8UoJmhxoVEQcjxwQzG9seyc4o1ug08yP413LfEtDRWG+phEryAjyPKttWULLf76oZxT0+4FhOeyhiDA+gx3OuGVVrm+EQ+HvfaLvUxB4Hc5rclAGOBlyQFBX6JjzOzMjTQvyRdQjpinzTh7OsxbA0JOjdC/H5zcNckk943k2V73z2ksy59OP5J0PZ8mlHS9X+ldYPjveM/PrfH59Lqm+FgU+qzjkoFS7Obpcrq+x+Yv7/NBA8EP5Mfi4cCRMJ7zgOykpKQtGjRo1ID4+PhjnS0RUaCDHjh17Lu49v6T3amhUdTC/0QhRAo1MQTjetTRG7KvA82yXLcwoMZz9Gwo6X9QzCvr9wDAcqDA+g/cyjB0mj/feJ/o+GpULTHvVryafFNa/htcbaU9ywFJ5oJ4cpXt+GMccKss5E269sbds27pFHv3fWGnd9mJ1TUE6aKCoZxr3BV6T/1mnQl9LlRyMHz8+FaTgeUT4QbKTgsCP5IeDINQwSALClo0ZM+bJcePGNaPT919aJPr165eHyGqKe98bPXp0B3+whoaGhoZGmYA1G+yf8MaUj+TZVyaqeTnYH6YgElLZUarkwI+5kKdAEBysAikIJAdkPgEkoR32n8Y9S/75558Pn3766eufeOKJGvHx8RwCWWitAO5jDcVFuPd1XHuuP1hDQ0NDQ6PU4fdZcvZ5LaXRaaerZgDWPFRFlDo5GDNmjDszM3M6nPbrIAC5hREEIpAkmM3mEER6I9w3APe8j0j/G2zsCzj94SALF7PpgWQBcvidcZ6jI9xWq/Vi1iCMHTv2HP8pDQ0NDQ2NUgf9FZshqnpzVFnUHAhHIjidzpex+zEiL6+wJgYDjGxWy7D9B9cSUXD4Z2DLGRafBwH4P5xfg/1Pcfkzo0aN6j9y5Mh22A9FmEodEIpOuP81kIeGPK5I4HATSlEozjUaGhoaGtUL8H+qE2F5o8x+kf0PQBCegPN+G/zAxRoEfuTxQKJANkaiwOtxXxiIQl2bzXY2jm/E+ScQUe9aLJbvcfkUSJhxLeQqkIjJzz77bAP1sKJh80uZI8eRLU7IYfBd8yU2z+c4svxHGhoaGhoacBdqdEH5N12UKR0BQTjgcDhGYfceOPBEsp/iEAQDJApGjYKfAHCBp2AQgxokDNivwzBey+vwfMSjuTdIyfgRI0Zw8qXCUBPyN2QNpAYDygIcRpWVkSZ3XtNJ7rzucsnKTFcTdeAtD7dTBV4z6Mp2kvATOY+GRuUAsx+Jv+r/U0Dphnme5yjczw/jHJ/ju+ZIMyTDOPWtEe7P6hpVDNCfUvd8xdW7QOQPM44NHafk18HiXGOA4dRjXl+QPh/1LP8+n7d100b5avYM5QONBaTKA2VKDoiXX345Y8OGDR/D0d+Aj1uOrZeJVVgEFgWDLBg1C9wGwiAIwIDw8PAJjzzySJj/VH7QAp3tl+PGAd+VickEKyhR+T1Gs0CgIvI6jsXevXOrEr5/kCVIdm37V+Z/85kajmVTE8F4ZPeOrZK0d4+4sjL9d2toVGxQvylse+Wc9iS8gXmD+8yjnLSIwv3A84Q6569V49TILpdv2hPj2Rx77ltLIfdwmEbVAvSiWCPUigvqSLH0DhKI/GHq2K+bnOeGep5fB4tzDWGEUY8L0+fAZ3HFU753UtI+ua3fNTJ+zP/U3AouzvlRTihzckDMmTMnb9y4cSttNls/OMgJ+OikkyEJRYGOFmzLgueSIIwpZE0HDiLlDI0Usla+BJsYjnkZIwGZmKz6z5+o3JIAsOmAcowiYp8zWVE4RvZA0n554s6+MmXCaMlIS5VcvzHkLF0EXp3vVtj7cKmx/E0hPPYtQaahUU6gjpPs/v3Xann0viHS47IL5buv5/gIur/0xNnepk1+S7pc3EJiIJPfnCDJ+/erc1abTc1S16tLe+kde4ksnPe9XNO1g7w6fqzKY7QN6/75S5575knpeukF8vzop2TzvxvUbx6VvzQqLegCli5devaBfdv7eTx5wdSdkwH1gpK0f5+8O/EViWnXQmLbt5RpU95Wuhiodz1jLlbrMGRmpEtYmP2oMM6sSSdN3eyFsGUJC+R/jz4gI0cMkzV/rlI6yMWXDP0t7BpDT7nl8eZ/10OPqc+t5YUxR/SZEzDlzws39oyRUY89INf16Cz/7dqhpoPm71zZ6UK1TDRnfSxrlAs5MDBq1Ki9iKh4SFccvkqSwPDSJgl+gmBDxA+LjIx8Oj4+/ugJrI+AjphzWT4A+ce/rQ1R4PK1XPxi8/q/5d0XR8ngnpfI5JefkR1bNqrzrEZN3r9XvvjoXbm1x4VKZk2dKAeSfQYw0LczMQ8dPCAP3tJL9u3ZJQdxzV3XdZY7+nRUCupPbO/KlYvqWSyWh7DPZo/A9yEJGAf5DXIaA4DTITweA8lPGjQ0ygTUbebZf9evlfvuGCg//N/XsnP7Vhn71COybMkidZ41e9988Zky0nsT96ipYt9+7UV5/903VemHy+qSSP+3c4ds+XejPP7A3bJ96xapXacOCbJsxLPvve1m+fzTj2Xvnt0yZ8ZHMvTWONm+ZTN+u/CqW42KD85lM3/+/LYLFix4NTc3NyEv1zkQbj2IK26eDFgFz0mCprz9mrzz+kuyD4QgEbozGTr47ZefqUmELEE+vdu+dbNs37blcGEuMIwOm0Ld3Lp5k4y49w759otZ8jVk+J23yqYN6/BbLBR6iryGecSQf9evkyEDb5SZ06bKbjj7GR+8J3fi2Pcs8+FnGXmBK0pGRUXLwZQU/9eJb92IvXvwbkfX0JUVypUcEGPGjMmGcHrgZ+AEuyERJiNh0nDsMYxOaXw4CQIcbgiePxyHAwqYXIlzzrIBh+cfh7CJIR5yM0Q1PEXCBW/Z+I+MfnCQ/PjVTEnat1t++OITefq+gbJn5zalUIu+/0I+nfq6JHOxD8iMyRNAFiapGgEq6xFAmTx5SGzfgjEE91P2JypFxEczyPZLwrzb8dzHsM9hmcb7MJ04rygnkm8KOQNCNIbweB+k5JNsa2icAJhHufY8l8M9eCBZps74Uj77doHKD0sWzpOc7GxVQosbMEi+/mm5rFizRT75Yq44sh1qlTyWzGAPVT7ndSTZQ4c/Igt+WSN9+9+qmhK++2q2pMAYTnhrqixZtUFenjgFRHyfrFi+BMSDVbflbro0ThKrVq2yLl26NKZWrVofwvb/CBkeHBzcAEW0UhmmRdJI3fpy1ifiyMqWmV//KD+v2Sxf/LAEujhY2WNOGky942qHnL7Y8DWBYQaom9T1u+9/WOYm/C6P/W8sCMdumfvtl9B/l2oiLvoakmCryitzv/0ChcI98vDI0bJk9QYZ8dQzIL3/HfMsIy/8sGSV3DXsIbx7gnovLhj149JVsnDlP2pdBRKdssYpy2EkCc8888w/2dnZj8E5doUzHwvjsh7bXBx7mVgGUTASsCTgvSQIeNQmKMWf/fr1y09L+e0UTvfcGdITws6JIyHhEJn3/hxZ8O0cOPFkeXL8JJkx/095/Pm3lVP/45clrBeTXn1vkbdnL5RZCWvl5Q++EmdOtsz9fDq2DvUOBlhVGlWrtrw54wfVz8COxJ76zXL5+IfffSuG4TwQFBFeg0tfd8J+/vdhLQdrE7jIA1e3ZFXD+f5jdqws9U49GhoFgSX7rKws+WTaZKWVF118iVx+RVf5afkfMvyRp1QnW+aNOnXrqeY0lt7W/bNGlXhcToePDPuh1kew2aX3tTfKOS3Okbr160u2I1tmfewjEfFPjpCBN/SU0U+NkMzMDFmxdIxLbKwAABPvSURBVBHylhN5q+xLThonDxbK5s2bV3fhwoUD0tPTP3e73V+CFNxit9vrQg/yUNL/PDisxlg4xayjC1MlB2uruNDSiCfjJTgkWP73yP0y95svJTX1oERFR6vmrmNxhBzkB3WTHQCpm60vbCE9+1yP68wy/YPJanlovm9R1zhwjc1mUnll+vuTVQfDvv1vkdZtz5UbQYKZjxge+CwjL5x93tlSt0E9adyk6WEf2LhpM2nS9Ax1bWAeKiuccvrNDovjxo1bjY9/Ec60K+RKBL8Kx74BZMGNSFCxQEdriBFZhYHX8DbcvxL7g7H9E8H5Y5PfzgZ/rgexDbLCfxwFUQ8f88hd8s3MqZKVkS4Txz0uj952rbz57BOSDSO1ekWCcui169QXe7BdksAWt2xcK16PFwbw2LmxeUxlaHB648Pv36hxU7X0J5WW9wHOa+Pu+Albvs/PPIbwfYx02gXhu3WBREBiIbxxA0RDo9xAfWa7LLdsemN2rFu/odSsGXU4//0MR35r396SkrxfOnaOUW2rKBr5n3AEvJ5NeLkuLv/sq9LNAckmud+3d4/s2rFdVamy9PTPX6tVxy/ec4rgvUjX0hUJpJ95/vz5NZYuXXpddHT0O1ardRUc42Q4tWugA9Gwx5kgBR/iui5Ix7si69b/BfYQdqxwm14csGaWzbP9b71dXp30ofS+Lk42b9ogw27vLx9MfkvcLuhNkO83qFsEq/ThswsFLLVyxvDbPtILOBxZSkcNHO8abnlMcLQaXlNtCRKIwGcF5gXWcgQuwMQO7PiEo64vS5xycmBgzJgxOZB98fHxi3H4DJSoKxSmDyKCHRiXgxWmsFYBkocwFTsFEQRGLhMe1//gcrluYRMGpLBSNZ9jLB1NWsnjwxkfTFc1D1DpWP2f+N8OSU3ZDzIQIpvWrcE5l/y5cpk8dscNCE+Wtpd0hnLYCiUufG22txqJqxI7F5pyJLG99Ro08vVQPPp9jAfugcyCXAbp6Bcep0I0qhHIL/275Q4uExsaGir9Bt6mRuhs37pJ1q9dK906XCBPjRhGUo7SUqY8PGyIbNq4XhqfidIP/kiA+dIF5Y/APMFn3xA3UMIjImTK9DmS8Ps6mb/iL/lu0S8y/csfVE1beVSrHgM4PbfLWXvNmjWcfO2UxX9FBOLDvGLFipCEhISeCxcufB12eBXs8Ed0/sHBwewbFQ692A6b/Ar2u4AcPNi1a9cVsbGxh2jhSis+afvN0K/LY7vJsIcekyH3Pih7d++WSa+9rEroFn/lAfXWDZLJvjLJyemy+Kcf1EgZM9u7/OA+nfOi+T9K8v5U+eO3X5V/uWngHYqoUs+LuiYY1+TmepU+33TLHUrHF8z7XvbvPyQL5/0ffsErNw068iwDRl5Q1h9gfmGtm2+UQ+nxUkR4kXFeYchBINjkwM6L2P6IiIlHZF8PaQuJwemhCHsNSrAMEXrQd4cPTBSEeRC5s2E8ho0fP36L/1RRMOqajomoEfET5MrrB0pkVC0Z9/YM+eSnP2Ta9ytl8pdL5LVP/g8M0C3jHh6iOig2PKOJ7wmqU42vZqAw+BKbU3A6lDEMBBTUSJOCHkDisBzCIZoDIexoyRqGU2ApNU4loD6HGWV5gwaY7aDXxw1QtV63979O+vaMVZ25WrRqrUpRbGu9+NLLSGJkUNzVcg9Kby1bt1VVsBzuZYDGLtDgGc++Nu5mGHCrjHnqEdzfW4YMuEEeuGuQ/LXqN/XxReWvsgCX9cWPWrIPJQ85cODA9wkJix5ZvHhxm7Vr19qKu1hcVQKdOb7f8tlnn4UsWrSoK/bHOxwOdo7+FOl/HwjBWUijSBzvg/P8COkah3TuhFJx/BVXXLG6V69e6epBgNnq5fht78kmKfWOtbkfvveO6vXfvUNruS2uj6//y8DBSq9ycz3KWbN2gVT11r5XS+zF58u4UY/5HLThmAE+jwXDl54dJV0vbSUjHxmmmsmui+uv+iawE+HxrsnNdavf5TF1P/6JhyTmovNk9JMjFHmIUws38Vm+4fn58wJr2zpcHgti4JBrul0ms2d+pH6P/StOFvjSIm1IhSQHgSBRgKRAdsfHx//SsmXLjzIyMp6B4t0AMvAgttkkBRQorBvHM0AMHnjxxRd3+B9RGFiZlL9C6aiwISNGyFU3DhQrWOZbzz0pjw25QUbecxMIwR2y/s/fVC3BBe1ReEcUP4Fzo4cPkuYt2ihldLmO+GsSAAoT2woFufDSGDUs8t6+V8iPX85U4YUs3pH/HZmYJDysk7oBwjqszRCNagSuSGq3eDdB31Un3vIGiS1t6AVtL5LXJn0gZ519rqopGDl2vOqEyE5VXJDmwcdGSp8bb5K0tDTpc0M/eWr086rU/8vyJcgfNHBmCYGhphg4/Ow2F8orb06RVm0vlN27dkqtOnXkxv63SGeUCFnqY54pT6hY5ot5PaEw2DHwjc/hXecnJSWtjo6Ofg8OcihKzK0DyEL5J0wZAt+qyACbC5YtW9YpISHhEYR9Vrdu3Y1Ix8+hhw8jzc+Hs6yBtDmUk5PzGba3gwheAsf2QGxs7Bc9evRIbNeu3dGTCwAmj3c7Ut2owT1h0LmTlHbv2Ueuvj5OEvfsUp0D77p/hAy87S4/Mc1VznvwncNkwOAhkg29veiSDvL0cy+pjn5W25FJhvLceUo3R44ZrxZauqBtO3kV+t6q9YU+VcBf0dewyY1rB4m0anORvPvRLKW/Bw+kyOVX9JB3pn0q57Vspa7DJcfkBdbQsVZh6P0PqftSkpMkOSnJVwN3EtrF/MlXh/XYsmNH4U1klVqBQRjYkfEbq9UaBiV0QUknIuOOHzly5AH/JYWBsyduhTBNmkFYLX9M2IpdnujM9OQtf/6yLIqdDJct+D9p0aa9xPToI137xElUrTqya/sW+eSdl2XJj19L39uGSfvLu8v4J++Rux6Ol+7X3CSpB5NlYNc2rNaQmQv+khpR0fLHL0tlxrsT5K/flsvdj46RK67uK0Ov68RJLtIeG/16pxf+N4yjOdjXgH0PAt+R4NBGjqWsBeF3clTD8b5Xo4phZ3JWQ7eY/rRZbXVPSRU74Cfk0PEDqmTDYYgsJakSGEDiwvHbmRkZEh1dS83lwfHmoeHhEgFDTAfPY1qhevUbqlIYn6fu5bNxPiMjXTLT05XRpPGmYafRLG+wvxBKpTkHdm+flZG6rzW+rQ1sjbKfjH+8N50bG5b3YX8V4mY14uE3fNPfycnJuXFxcSRyvo+rBMA3mEAAgiIiIsLS09PbIa0uxftfilNt8G1hOB+GLaLAptIR5pcdyedCfsTxQlyblJqamkki63ti4diQ7ImwinO+NSjoEj4Lz/CfOTFQLzmJ0IGUZBhPr0TXqi0h0MvAp1I3szIzFHGNiIyUsLBw1b+FOP2MJnLgQLJ0bNUMemhSo23Yl4E1XrTfbLYgCeEERZddcFah1/BbDPCdiLS0Q2roOnW5Ro2ah7+VeaawvMDnpOM+TpIUjneNAME+GXbAfhHu3Nxsk9cU16RuMFdRLhCVnRz0RKR+g4RmzI+HvISww9VVRYDXc34DghrBVDwm7Me1h6JtFu8WKELUodQU1RHRHhyqSj9koUbiZ2ak4VymUgqOREhJ2gtjFobrIpHAHknZzxGI8Op1G6hqWLLJDCglRzaEQUmCQ8IkLfUAFMuZViu8Zqcr259BclDQOxIMfx1yF2QCZDSk/K2lxinFil27QuqF1HkXRmgQDY/hkMsb/G32wuaWTjLwPWiAeY6GjtWlrJqnM+FQRV7H86xhIAI7XhngM3kvhXmN95yK7+R78l1cuXlLHZlp/fZuWeNltTnel4u9dcT59jjfgN/Ka/1kIQdhWXhvNn3+jvA/EbYd+/siIyPXbtu2zVGnTh0PiIP3VBEHvA/tvxkkwARyF4S0qY1vaIp3bopz7CdwCd6LZCAcYWFIByu/kWmB70ZyetgRejXO/4pv/hmOcXdYWFhGbGxsiezRqlVea40zHY+aPTLWarVZ/CO3ThhMA9pZ1vgSSvegN/gmdUzwGtZAWXCdoVfUTYKX7d+fKJe0aKKu+33DLmnQsK442UnQXwPMSZBIDi5pcWah1+QHrzPyA3+P72W8E88Vlheoe7yPW95DOVGo7wbRzXW5/jCLp3eTeuEcBl8gKjs56IOI+gC7E5Dh3nzsscdKdeUikgNrUN4Wuz0kKg8OXRmpPCQ+9tlGRKjIZoKbfQaQSsFmhTwouM+QHZ3orAhgqciCBDISm2QhJIzDGV1p7ry8TrFnRZAcFASmF9vx/ge5HcKmhWUQjeoH0570nHNynJ7/g6FqRn2k7gUaFY2TBUkBDDpKWs6cnBR48LjmdUIS/Cdl7ty5dsR5KIhCKGxDcwS1wbEqYUMaG2SBeRzp4qLgmlzkewdsA20V8/leHG/HucPEAc9TVew5OTnejIyMoxK0S5cu9DpFJbJy9v59BRAQc4sWLej8TNu3b2+IEu4ZeC++b238bmtITRy3gNixb/NvUZD3kQG/I6MxI8H5A1uOAvsN4ckgBI6QkJDskhKC/NiUmF4Hv/cp4rorIk3ZV/yW/2z5wnD8Xdq1UOm3ZNV6qV2nrqoVMFCcayoa6G9YuwFdzhCP+Zam9YO/9Z8qEJWWHLBdb8OGDe2hoE2RON+AKJT6ogQGObBa7VEcPlWWYP8Fd64rzYzSSGyLWoWRAzY1zIMkQrhC03RIDkSjmmJjYlpPGNTxZjG3gnGlndIEoRTAiGQ8Mibz8jx7vZI3rlnt0CkIL7TqAjbJFhUVxYnXwuCIG2PbBsKqeJKFZjDOKoFopAl/YYK1BhyyrYgD9h0QBiPIm4h91hpyhBYXjWFgItI5EefzcHzYfvNigEVfOnsrr4WoMGxb4DdDcA8v5TUUO8LZN8LG9yEJwLWKCHALYTPB75BV+D2SgVUOh+NQWFiYIzExMbs4zQUlxa5k18W53rzX4JU6okSP1/OlQXmDv8t42L+PZtYk9eo3UAXDwHcpzjUVBUY8GroMbXm2ae1g6nKRhK7SkgMiPj7etn79+jyu3eAPKlVUQHLAzNwEQiLEfgZ6lEI1BzK9aVdSTlOvRe7Ly/P2RIZugkwf5DNRFc9QVXz4xojCC3u8Jm+i2WT+1eP1TMjZv/3v888/v0RGgB344FBDUbJmL7NgpBVnNK0PR8smiTpwLhyBVQdhzbG10ElTaMwJoyaSOGzgvV4adArJgjrnB05BGUymYCPcf72XNQZGGJ/nF57KhqzFuWTIJpz+D7//H8I24fgQrnGwZmDFihUOFL6OrScvA2xIzmoYLOa787zSE9ymFVLD3yG7HHWZP4X4Cg62q11OuoWIPNpbFueaUw6fLuOtOH1Iisksy6DWr4DkrkH6Htd3VKhPqWiogORAQ6NA7N3rCcsxZ0eYbEEh3jxTG7fHYwOTLBeDXsVgMpnN7iBT7maUzVPyLGHZzaJNnN69VADHy45+djjdIKfTGRIaGhqEMDtKnXXgmFV7P7as7mexn1UMJA8kFbyOzp82mzWIJBQwF+y5rjq/sSliHY5pqHgNz+XiuX/hvBP7vD8Pxzux3Qtisg63Z4G8OCMiItzZ2dmutLS03H79+pWtoSsGdu3aFeKyRkW4xRIWHGRqASrDodv0wRolg1+XTZu9HuuBg5lp2W2bRB3ynzsuNDkoAnN/TYm01zDtKFdyYLJcGntupG9lJw2NEwQcgM7bJwg401PliExz58611a1bVw1iP3DggKlGjRpBcOC+nnJ+wLEHWa1WNgeYcnJy1Hh6t9vtoaMPCQk5/O4ZGRns7+SoVauWl8/iFsG57dq1q1Q1jlqXTxwno8vVJtLXrvXaksN2mOtknVns0tQOSYoOCbKsL09yEOQxxdb21lznDz4udtm8phDrTlOXM890nkKjpqGhoaFRhVAtyMG0xduDz6hX82mveAaAbVu8hcw4lB8cV2Dyehua/NV3ZQrWFqr3Mu3HTjGZPVefAas2eX9xW2z3X3lWxJElHzU0NDQ0NE4Q1YIcsFpq0fpULnM8wRpsv5HDOdjT9HggIeB829jxh5Q1TGqsLYc6Hg9sZ6Q4sjP/9rg9d1pSav8ZG1t071MNDQ0NDY3ioNo0KxDz/sqoa7G5JsCrDggKCjIXhyBURJj95CHPm7fSFCRDujavVexmCA0NDQ0NjeOhWpEDorITBE0MNDQ0NDTKGtWOHBCVlSBoYqChoaGhUR6oluSAqGwEQRMDDQ0NDY3yQrUlB0RlIQiaGGhoaGholCeqNTkgKjpB0MRAQ0NDQ6O8Ue3JAVFRCYImBhoaGhoapwKaHPhR0QiCJgYaGhoaGqcKmhwEoKIQBE0MNDQ0NDROJTQ5yIdTTRA0MdDQ0NDQONXQ5KAAnCqCoImBhoaGhkZFgCYHhaC8CYImBhoaGhoaFQWaHBSB8iIImhhoaGhoaFQkaHJwHJQ1QdDEQENDQ0OjokGTg2KgrAiCJgYaGhoaGhURmhwUE6VNEDQx0NDQ0NCoqNDkoAQoLYKgiYGGhoaGRkWGJgclxMkSBE0MNDQ0NDQqOjQ5OAGcKEHQxEBDQ0NDozJAk4MTREkJgiYGGhoaGhqVBZocnASKSxA0MdDQ0NDQqEzQ5OAkcTyCoImBhoaGhkZlgyYHpYDCCIImBhoaGhoalRGaHJQS8hMEr9erwjUx0NDQ0NCobPAVbTVOGle2iUhyu2yPiNc7My8vz2sOCtLEQENDQ0OjUkLXHJQyFvy9r55YrBPEbGoiLrm32wXRf/tPaWhoaGhoaFRXLF67P3zZzkNR/kMNDQ0NDQ0NDQ0NDQ0NjcoKkf8HShMtYHHDj8AAAAAASUVORK5CYII="/>
          <p:cNvSpPr>
            <a:spLocks noChangeAspect="1" noChangeArrowheads="1"/>
          </p:cNvSpPr>
          <p:nvPr/>
        </p:nvSpPr>
        <p:spPr bwMode="auto">
          <a:xfrm>
            <a:off x="233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4F2DD46F-A916-4FE8-A51A-78AF5C242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585" y="1770737"/>
            <a:ext cx="6785329" cy="508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10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dirty="0" err="1"/>
              <a:t>Thực</a:t>
            </a:r>
            <a:r>
              <a:rPr kumimoji="1" lang="en-US" dirty="0"/>
              <a:t> </a:t>
            </a:r>
            <a:r>
              <a:rPr kumimoji="1" lang="en-US" dirty="0" err="1"/>
              <a:t>hành</a:t>
            </a:r>
            <a:r>
              <a:rPr kumimoji="1" lang="en-US" dirty="0"/>
              <a:t> CBIC</a:t>
            </a: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xmlns="" val="261391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1263" y="286603"/>
            <a:ext cx="11081084" cy="1450757"/>
          </a:xfrm>
        </p:spPr>
        <p:txBody>
          <a:bodyPr>
            <a:normAutofit fontScale="90000"/>
          </a:bodyPr>
          <a:lstStyle/>
          <a:p>
            <a:r>
              <a:rPr kumimoji="1" lang="en-US" dirty="0"/>
              <a:t>1. </a:t>
            </a:r>
            <a:r>
              <a:rPr kumimoji="1" lang="en-US" dirty="0" err="1"/>
              <a:t>Thành</a:t>
            </a:r>
            <a:r>
              <a:rPr kumimoji="1" lang="en-US" dirty="0"/>
              <a:t> </a:t>
            </a:r>
            <a:r>
              <a:rPr kumimoji="1" lang="en-US" dirty="0" err="1"/>
              <a:t>phố</a:t>
            </a:r>
            <a:r>
              <a:rPr kumimoji="1" lang="en-US" dirty="0"/>
              <a:t> Higashi-Omi: “</a:t>
            </a:r>
            <a:r>
              <a:rPr kumimoji="1" lang="en-US" dirty="0" err="1">
                <a:solidFill>
                  <a:schemeClr val="tx1"/>
                </a:solidFill>
              </a:rPr>
              <a:t>Kết</a:t>
            </a:r>
            <a:r>
              <a:rPr kumimoji="1" lang="en-US" dirty="0">
                <a:solidFill>
                  <a:schemeClr val="tx1"/>
                </a:solidFill>
              </a:rPr>
              <a:t> </a:t>
            </a:r>
            <a:r>
              <a:rPr kumimoji="1" lang="en-US" dirty="0" err="1">
                <a:solidFill>
                  <a:schemeClr val="tx1"/>
                </a:solidFill>
              </a:rPr>
              <a:t>hợp</a:t>
            </a:r>
            <a:r>
              <a:rPr kumimoji="1" lang="en-US" dirty="0">
                <a:solidFill>
                  <a:schemeClr val="tx1"/>
                </a:solidFill>
              </a:rPr>
              <a:t> </a:t>
            </a:r>
            <a:r>
              <a:rPr kumimoji="1" lang="en-US" dirty="0" err="1"/>
              <a:t>sức</a:t>
            </a:r>
            <a:r>
              <a:rPr kumimoji="1" lang="en-US" dirty="0"/>
              <a:t> </a:t>
            </a:r>
            <a:r>
              <a:rPr kumimoji="1" lang="en-US" dirty="0" err="1"/>
              <a:t>khỏe</a:t>
            </a:r>
            <a:r>
              <a:rPr kumimoji="1" lang="en-US" dirty="0"/>
              <a:t> </a:t>
            </a:r>
            <a:r>
              <a:rPr kumimoji="1" lang="en-US" dirty="0" err="1"/>
              <a:t>và</a:t>
            </a:r>
            <a:r>
              <a:rPr kumimoji="1" lang="en-US" dirty="0"/>
              <a:t> </a:t>
            </a:r>
            <a:r>
              <a:rPr kumimoji="1" lang="en-US" dirty="0" err="1"/>
              <a:t>chăm</a:t>
            </a:r>
            <a:r>
              <a:rPr kumimoji="1" lang="en-US" dirty="0"/>
              <a:t> </a:t>
            </a:r>
            <a:r>
              <a:rPr kumimoji="1" lang="en-US" dirty="0" err="1"/>
              <a:t>sóc</a:t>
            </a:r>
            <a:r>
              <a:rPr kumimoji="1" lang="en-US" dirty="0"/>
              <a:t> </a:t>
            </a:r>
            <a:r>
              <a:rPr kumimoji="1" lang="en-US" dirty="0" err="1"/>
              <a:t>dài</a:t>
            </a:r>
            <a:r>
              <a:rPr kumimoji="1" lang="en-US" dirty="0"/>
              <a:t> </a:t>
            </a:r>
            <a:r>
              <a:rPr kumimoji="1" lang="en-US" dirty="0" err="1"/>
              <a:t>hạn</a:t>
            </a:r>
            <a:r>
              <a:rPr kumimoji="1" lang="en-US" dirty="0"/>
              <a:t> (LTC)” X “</a:t>
            </a:r>
            <a:r>
              <a:rPr kumimoji="1" lang="en-US" dirty="0" err="1"/>
              <a:t>Cộng</a:t>
            </a:r>
            <a:r>
              <a:rPr kumimoji="1" lang="en-US" dirty="0"/>
              <a:t> </a:t>
            </a:r>
            <a:r>
              <a:rPr kumimoji="1" lang="en-US" dirty="0" err="1"/>
              <a:t>đồng</a:t>
            </a:r>
            <a:r>
              <a:rPr kumimoji="1" lang="en-US" dirty="0"/>
              <a:t> </a:t>
            </a:r>
            <a:r>
              <a:rPr kumimoji="1" lang="en-US" dirty="0" err="1"/>
              <a:t>hòa</a:t>
            </a:r>
            <a:r>
              <a:rPr kumimoji="1" lang="en-US" dirty="0"/>
              <a:t> </a:t>
            </a:r>
            <a:r>
              <a:rPr kumimoji="1" lang="en-US" dirty="0" err="1"/>
              <a:t>nhập</a:t>
            </a:r>
            <a:r>
              <a:rPr kumimoji="1" lang="en-US" dirty="0"/>
              <a:t>”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1933" y="1868153"/>
            <a:ext cx="6879744" cy="40273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41232" y="6026267"/>
            <a:ext cx="6333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From </a:t>
            </a:r>
            <a:r>
              <a:rPr lang="en-US" altLang="ja-JP" sz="12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Wikipedia (</a:t>
            </a:r>
            <a:r>
              <a:rPr lang="en-US" altLang="ja-JP" sz="1200" dirty="0" err="1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Kyoww</a:t>
            </a:r>
            <a:r>
              <a:rPr lang="en-US" altLang="ja-JP" sz="12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- https://commons.wikimedia.org/w/index.php?curid=16325305)</a:t>
            </a:r>
            <a:endParaRPr kumimoji="1" lang="ja-JP" altLang="en-US" sz="12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19298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FFB646A46E14D4A92ECCCD6D673561D" ma:contentTypeVersion="10" ma:contentTypeDescription="新しいドキュメントを作成します。" ma:contentTypeScope="" ma:versionID="c1e6b2fafe18104fa89b9204053c363b">
  <xsd:schema xmlns:xsd="http://www.w3.org/2001/XMLSchema" xmlns:xs="http://www.w3.org/2001/XMLSchema" xmlns:p="http://schemas.microsoft.com/office/2006/metadata/properties" xmlns:ns2="906897df-a13c-4917-9576-1893d0706b6f" targetNamespace="http://schemas.microsoft.com/office/2006/metadata/properties" ma:root="true" ma:fieldsID="54235fb4b5363f0ab9ea41a1671e626f" ns2:_="">
    <xsd:import namespace="906897df-a13c-4917-9576-1893d0706b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897df-a13c-4917-9576-1893d0706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C17338-77A6-4FF7-B17D-FDD67167F5AF}">
  <ds:schemaRefs>
    <ds:schemaRef ds:uri="906897df-a13c-4917-9576-1893d0706b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1F98549-26BE-4D1C-ADA1-DBF1302AB9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E11F0-0799-4D30-AA93-C6EFE0D1B68B}">
  <ds:schemaRefs>
    <ds:schemaRef ds:uri="http://purl.org/dc/elements/1.1/"/>
    <ds:schemaRef ds:uri="http://schemas.microsoft.com/office/2006/metadata/properties"/>
    <ds:schemaRef ds:uri="906897df-a13c-4917-9576-1893d0706b6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4990</TotalTime>
  <Words>776</Words>
  <Application>Microsoft Office PowerPoint</Application>
  <PresentationFormat>Custom</PresentationFormat>
  <Paragraphs>114</Paragraphs>
  <Slides>18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HDOfficeLightV0</vt:lpstr>
      <vt:lpstr>レトロスペクト</vt:lpstr>
      <vt:lpstr>Acrobat Document</vt:lpstr>
      <vt:lpstr>Xây dựng một cộng đồng chăm sóc: Chăm sóc lồng ghép dựa vào cộng đồng (CBIC) ở Nhật Bản</vt:lpstr>
      <vt:lpstr>Theo Bộ Y tế, Lao động và Phúc lợi, Nhật Bản, CBIC là:</vt:lpstr>
      <vt:lpstr> Vì sao có CBIC?: Những thay đổi trong “Các vấn đề sức khỏe nổi bật” và “Cấu trúc gia đình”</vt:lpstr>
      <vt:lpstr>Các khái niệm cơ bản</vt:lpstr>
      <vt:lpstr>1. Năm thành phần</vt:lpstr>
      <vt:lpstr>2. Bốn loại hình hỗ trợ</vt:lpstr>
      <vt:lpstr>3. “Liên hoàn” X “Toàn diện”</vt:lpstr>
      <vt:lpstr>Thực hành CBIC</vt:lpstr>
      <vt:lpstr>1. Thành phố Higashi-Omi: “Kết hợp sức khỏe và chăm sóc dài hạn (LTC)” X “Cộng đồng hòa nhập”</vt:lpstr>
      <vt:lpstr>Kết hợp sức khỏe và LTC: Xây dựng mối quan hệ tin cậy</vt:lpstr>
      <vt:lpstr>Cộng đồng hòa nhập: Thiết lập mạng lưới trong cộng đồng, “Đội Eigenji”</vt:lpstr>
      <vt:lpstr>2. Thành phố Komagane: “Cộng tác” X “Trao quyền”</vt:lpstr>
      <vt:lpstr>Thiết lập sự hợp tác giữa chính quyền địa phương với bệnh viện lớn</vt:lpstr>
      <vt:lpstr>Khuyến khích tự xử trí bệnh nhân đột quỵ</vt:lpstr>
      <vt:lpstr>Ví dụ về kế hoạch SM plan (nam giới, 75 tuổi)</vt:lpstr>
      <vt:lpstr>Hàm ý </vt:lpstr>
      <vt:lpstr>Hàm ý qua kinh nghiệm của CBIC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Shino Nishimagi(西間木　紫乃)</dc:creator>
  <cp:lastModifiedBy>Welcome</cp:lastModifiedBy>
  <cp:revision>448</cp:revision>
  <cp:lastPrinted>2021-06-30T07:48:14Z</cp:lastPrinted>
  <dcterms:created xsi:type="dcterms:W3CDTF">2021-06-02T10:49:06Z</dcterms:created>
  <dcterms:modified xsi:type="dcterms:W3CDTF">2021-11-17T11:23:04Z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0x0101008FFB646A46E14D4A92ECCCD6D673561D</vt:lpwstr>
  </property>
</Properties>
</file>