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9" r:id="rId3"/>
    <p:sldId id="260" r:id="rId4"/>
    <p:sldId id="261" r:id="rId5"/>
    <p:sldId id="262" r:id="rId6"/>
    <p:sldId id="279" r:id="rId7"/>
    <p:sldId id="278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D240-1F66-4896-8688-01CE8242AF7B}" type="datetimeFigureOut">
              <a:rPr lang="en-US" smtClean="0"/>
              <a:pPr/>
              <a:t>17-Nov-21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934C-0172-432C-90FD-9B7AFB62D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26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45a6db81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e45a6db8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9651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082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30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490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19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733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761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676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771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21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018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1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561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047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854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416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710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45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477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09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342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03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773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45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8567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9EE8C2-98AC-42F0-BEA3-32ACC5E27CEB}"/>
              </a:ext>
            </a:extLst>
          </p:cNvPr>
          <p:cNvSpPr txBox="1"/>
          <p:nvPr/>
        </p:nvSpPr>
        <p:spPr>
          <a:xfrm>
            <a:off x="517748" y="2615007"/>
            <a:ext cx="1150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TRUNG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TÂM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TUỔI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GIÀ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NĂNG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SÁNG TẠO ASEAN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(ACAI)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489BF8-0666-4573-AFA4-05F2F4276677}"/>
              </a:ext>
            </a:extLst>
          </p:cNvPr>
          <p:cNvSpPr txBox="1"/>
          <p:nvPr/>
        </p:nvSpPr>
        <p:spPr>
          <a:xfrm>
            <a:off x="3222848" y="45019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Sakarn</a:t>
            </a:r>
            <a:r>
              <a:rPr lang="en-US" dirty="0"/>
              <a:t> </a:t>
            </a:r>
            <a:r>
              <a:rPr lang="en-US" dirty="0" err="1"/>
              <a:t>Bunnag</a:t>
            </a:r>
            <a:endParaRPr lang="en-US" dirty="0"/>
          </a:p>
          <a:p>
            <a:pPr algn="ctr"/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510C2D-4C04-4D1F-86FC-25A166615D9D}"/>
              </a:ext>
            </a:extLst>
          </p:cNvPr>
          <p:cNvSpPr txBox="1"/>
          <p:nvPr/>
        </p:nvSpPr>
        <p:spPr>
          <a:xfrm>
            <a:off x="5418884" y="3931159"/>
            <a:ext cx="170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19/11/2021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FF9569-FD95-4B33-9A43-74F448FF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286" y="36274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7607" y="7785"/>
            <a:ext cx="12099000" cy="52318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ACAI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SỨ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MỆNH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749300" y="1351528"/>
            <a:ext cx="11065163" cy="4154943"/>
          </a:xfrm>
          <a:prstGeom prst="rect">
            <a:avLst/>
          </a:prstGeom>
          <a:solidFill>
            <a:srgbClr val="ECF3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tuổi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già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sáng tạo </a:t>
            </a:r>
            <a:r>
              <a:rPr lang="en-US" sz="2400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tích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chiến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lược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tuổi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già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phát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triển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lực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quá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tích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Tiến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nghiên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cứu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phát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triển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giám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sát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ASEAN.</a:t>
            </a:r>
          </a:p>
        </p:txBody>
      </p:sp>
      <p:pic>
        <p:nvPicPr>
          <p:cNvPr id="17" name="Google Shape;155;p6">
            <a:extLst>
              <a:ext uri="{FF2B5EF4-FFF2-40B4-BE49-F238E27FC236}">
                <a16:creationId xmlns:a16="http://schemas.microsoft.com/office/drawing/2014/main" xmlns="" id="{F6B17178-09F3-43A8-B0D8-C13037144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45a6db81c_0_6"/>
          <p:cNvSpPr txBox="1"/>
          <p:nvPr/>
        </p:nvSpPr>
        <p:spPr>
          <a:xfrm>
            <a:off x="37607" y="55410"/>
            <a:ext cx="12099000" cy="5232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ACAI –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LỊCH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SỬ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ge45a6db81c_0_6"/>
          <p:cNvSpPr/>
          <p:nvPr/>
        </p:nvSpPr>
        <p:spPr>
          <a:xfrm>
            <a:off x="4221706" y="755069"/>
            <a:ext cx="4100400" cy="523200"/>
          </a:xfrm>
          <a:prstGeom prst="roundRect">
            <a:avLst>
              <a:gd name="adj" fmla="val 8470"/>
            </a:avLst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LỊCH</a:t>
            </a: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ACAI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217;p17">
            <a:extLst>
              <a:ext uri="{FF2B5EF4-FFF2-40B4-BE49-F238E27FC236}">
                <a16:creationId xmlns:a16="http://schemas.microsoft.com/office/drawing/2014/main" xmlns="" id="{D818C897-EE68-4B70-B162-066E3FC4CA42}"/>
              </a:ext>
            </a:extLst>
          </p:cNvPr>
          <p:cNvGrpSpPr/>
          <p:nvPr/>
        </p:nvGrpSpPr>
        <p:grpSpPr>
          <a:xfrm rot="5400000">
            <a:off x="5264601" y="1466327"/>
            <a:ext cx="898285" cy="1278521"/>
            <a:chOff x="1449454" y="2458524"/>
            <a:chExt cx="898285" cy="1278521"/>
          </a:xfrm>
        </p:grpSpPr>
        <p:sp>
          <p:nvSpPr>
            <p:cNvPr id="18" name="Google Shape;218;p17">
              <a:extLst>
                <a:ext uri="{FF2B5EF4-FFF2-40B4-BE49-F238E27FC236}">
                  <a16:creationId xmlns:a16="http://schemas.microsoft.com/office/drawing/2014/main" xmlns="" id="{D8A92905-C2EC-486D-B4F8-6283F0207F31}"/>
                </a:ext>
              </a:extLst>
            </p:cNvPr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219;p17">
              <a:extLst>
                <a:ext uri="{FF2B5EF4-FFF2-40B4-BE49-F238E27FC236}">
                  <a16:creationId xmlns:a16="http://schemas.microsoft.com/office/drawing/2014/main" xmlns="" id="{FC6F65D9-20E1-41B8-BEF2-DA377A1308D3}"/>
                </a:ext>
              </a:extLst>
            </p:cNvPr>
            <p:cNvSpPr/>
            <p:nvPr/>
          </p:nvSpPr>
          <p:spPr>
            <a:xfrm>
              <a:off x="1730570" y="2982464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222;p17">
              <a:extLst>
                <a:ext uri="{FF2B5EF4-FFF2-40B4-BE49-F238E27FC236}">
                  <a16:creationId xmlns:a16="http://schemas.microsoft.com/office/drawing/2014/main" xmlns="" id="{33D73179-0CA5-4294-82E4-E8047BC7C77A}"/>
                </a:ext>
              </a:extLst>
            </p:cNvPr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223;p17">
              <a:extLst>
                <a:ext uri="{FF2B5EF4-FFF2-40B4-BE49-F238E27FC236}">
                  <a16:creationId xmlns:a16="http://schemas.microsoft.com/office/drawing/2014/main" xmlns="" id="{3D8D274A-5320-4381-A10A-A168958B006D}"/>
                </a:ext>
              </a:extLst>
            </p:cNvPr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224;p17">
              <a:extLst>
                <a:ext uri="{FF2B5EF4-FFF2-40B4-BE49-F238E27FC236}">
                  <a16:creationId xmlns:a16="http://schemas.microsoft.com/office/drawing/2014/main" xmlns="" id="{B9731667-E402-40A1-9CBD-851796B92055}"/>
                </a:ext>
              </a:extLst>
            </p:cNvPr>
            <p:cNvSpPr/>
            <p:nvPr/>
          </p:nvSpPr>
          <p:spPr>
            <a:xfrm>
              <a:off x="1637831" y="2646870"/>
              <a:ext cx="209601" cy="209225"/>
            </a:xfrm>
            <a:custGeom>
              <a:avLst/>
              <a:gdLst/>
              <a:ahLst/>
              <a:cxnLst/>
              <a:rect l="l" t="t" r="r" b="b"/>
              <a:pathLst>
                <a:path w="6704" h="6692" extrusionOk="0">
                  <a:moveTo>
                    <a:pt x="3346" y="453"/>
                  </a:moveTo>
                  <a:cubicBezTo>
                    <a:pt x="3656" y="453"/>
                    <a:pt x="3941" y="501"/>
                    <a:pt x="4215" y="584"/>
                  </a:cubicBezTo>
                  <a:cubicBezTo>
                    <a:pt x="3941" y="691"/>
                    <a:pt x="3584" y="846"/>
                    <a:pt x="3203" y="1084"/>
                  </a:cubicBezTo>
                  <a:cubicBezTo>
                    <a:pt x="2870" y="929"/>
                    <a:pt x="2513" y="810"/>
                    <a:pt x="2108" y="727"/>
                  </a:cubicBezTo>
                  <a:cubicBezTo>
                    <a:pt x="2489" y="548"/>
                    <a:pt x="2906" y="453"/>
                    <a:pt x="3346" y="453"/>
                  </a:cubicBezTo>
                  <a:close/>
                  <a:moveTo>
                    <a:pt x="1632" y="1025"/>
                  </a:moveTo>
                  <a:cubicBezTo>
                    <a:pt x="2072" y="1084"/>
                    <a:pt x="2477" y="1179"/>
                    <a:pt x="2834" y="1322"/>
                  </a:cubicBezTo>
                  <a:cubicBezTo>
                    <a:pt x="2572" y="1513"/>
                    <a:pt x="2310" y="1739"/>
                    <a:pt x="2048" y="2001"/>
                  </a:cubicBezTo>
                  <a:lnTo>
                    <a:pt x="1298" y="1298"/>
                  </a:lnTo>
                  <a:cubicBezTo>
                    <a:pt x="1405" y="1191"/>
                    <a:pt x="1513" y="1108"/>
                    <a:pt x="1632" y="1025"/>
                  </a:cubicBezTo>
                  <a:close/>
                  <a:moveTo>
                    <a:pt x="4715" y="798"/>
                  </a:moveTo>
                  <a:cubicBezTo>
                    <a:pt x="5061" y="977"/>
                    <a:pt x="5358" y="1227"/>
                    <a:pt x="5596" y="1525"/>
                  </a:cubicBezTo>
                  <a:cubicBezTo>
                    <a:pt x="5573" y="2037"/>
                    <a:pt x="5489" y="2489"/>
                    <a:pt x="5358" y="2894"/>
                  </a:cubicBezTo>
                  <a:cubicBezTo>
                    <a:pt x="4954" y="2310"/>
                    <a:pt x="4382" y="1703"/>
                    <a:pt x="3584" y="1263"/>
                  </a:cubicBezTo>
                  <a:cubicBezTo>
                    <a:pt x="4096" y="977"/>
                    <a:pt x="4537" y="846"/>
                    <a:pt x="4715" y="798"/>
                  </a:cubicBezTo>
                  <a:close/>
                  <a:moveTo>
                    <a:pt x="1060" y="1572"/>
                  </a:moveTo>
                  <a:lnTo>
                    <a:pt x="1810" y="2275"/>
                  </a:lnTo>
                  <a:cubicBezTo>
                    <a:pt x="1596" y="2525"/>
                    <a:pt x="1405" y="2811"/>
                    <a:pt x="1239" y="3132"/>
                  </a:cubicBezTo>
                  <a:cubicBezTo>
                    <a:pt x="989" y="2632"/>
                    <a:pt x="870" y="2191"/>
                    <a:pt x="822" y="1941"/>
                  </a:cubicBezTo>
                  <a:cubicBezTo>
                    <a:pt x="893" y="1810"/>
                    <a:pt x="977" y="1691"/>
                    <a:pt x="1060" y="1572"/>
                  </a:cubicBezTo>
                  <a:close/>
                  <a:moveTo>
                    <a:pt x="5930" y="2025"/>
                  </a:moveTo>
                  <a:cubicBezTo>
                    <a:pt x="6132" y="2418"/>
                    <a:pt x="6239" y="2870"/>
                    <a:pt x="6239" y="3346"/>
                  </a:cubicBezTo>
                  <a:cubicBezTo>
                    <a:pt x="6239" y="3680"/>
                    <a:pt x="6192" y="3989"/>
                    <a:pt x="6085" y="4287"/>
                  </a:cubicBezTo>
                  <a:cubicBezTo>
                    <a:pt x="5989" y="4025"/>
                    <a:pt x="5835" y="3668"/>
                    <a:pt x="5608" y="3275"/>
                  </a:cubicBezTo>
                  <a:cubicBezTo>
                    <a:pt x="5751" y="2906"/>
                    <a:pt x="5858" y="2489"/>
                    <a:pt x="5930" y="2025"/>
                  </a:cubicBezTo>
                  <a:close/>
                  <a:moveTo>
                    <a:pt x="3215" y="1477"/>
                  </a:moveTo>
                  <a:cubicBezTo>
                    <a:pt x="4180" y="1941"/>
                    <a:pt x="4811" y="2656"/>
                    <a:pt x="5204" y="3299"/>
                  </a:cubicBezTo>
                  <a:cubicBezTo>
                    <a:pt x="5037" y="3704"/>
                    <a:pt x="4811" y="4061"/>
                    <a:pt x="4573" y="4370"/>
                  </a:cubicBezTo>
                  <a:lnTo>
                    <a:pt x="2310" y="2239"/>
                  </a:lnTo>
                  <a:cubicBezTo>
                    <a:pt x="2596" y="1929"/>
                    <a:pt x="2918" y="1679"/>
                    <a:pt x="3215" y="1477"/>
                  </a:cubicBezTo>
                  <a:close/>
                  <a:moveTo>
                    <a:pt x="596" y="2465"/>
                  </a:moveTo>
                  <a:cubicBezTo>
                    <a:pt x="691" y="2763"/>
                    <a:pt x="834" y="3132"/>
                    <a:pt x="1048" y="3525"/>
                  </a:cubicBezTo>
                  <a:cubicBezTo>
                    <a:pt x="917" y="3846"/>
                    <a:pt x="810" y="4192"/>
                    <a:pt x="739" y="4573"/>
                  </a:cubicBezTo>
                  <a:cubicBezTo>
                    <a:pt x="560" y="4204"/>
                    <a:pt x="453" y="3787"/>
                    <a:pt x="453" y="3346"/>
                  </a:cubicBezTo>
                  <a:cubicBezTo>
                    <a:pt x="453" y="3037"/>
                    <a:pt x="501" y="2751"/>
                    <a:pt x="596" y="2465"/>
                  </a:cubicBezTo>
                  <a:close/>
                  <a:moveTo>
                    <a:pt x="5430" y="3680"/>
                  </a:moveTo>
                  <a:cubicBezTo>
                    <a:pt x="5716" y="4215"/>
                    <a:pt x="5835" y="4668"/>
                    <a:pt x="5858" y="4787"/>
                  </a:cubicBezTo>
                  <a:cubicBezTo>
                    <a:pt x="5763" y="4954"/>
                    <a:pt x="5644" y="5108"/>
                    <a:pt x="5513" y="5263"/>
                  </a:cubicBezTo>
                  <a:lnTo>
                    <a:pt x="4823" y="4608"/>
                  </a:lnTo>
                  <a:cubicBezTo>
                    <a:pt x="5049" y="4335"/>
                    <a:pt x="5251" y="4025"/>
                    <a:pt x="5430" y="3680"/>
                  </a:cubicBezTo>
                  <a:close/>
                  <a:moveTo>
                    <a:pt x="2072" y="2513"/>
                  </a:moveTo>
                  <a:lnTo>
                    <a:pt x="4334" y="4644"/>
                  </a:lnTo>
                  <a:cubicBezTo>
                    <a:pt x="4049" y="4954"/>
                    <a:pt x="3739" y="5204"/>
                    <a:pt x="3453" y="5394"/>
                  </a:cubicBezTo>
                  <a:cubicBezTo>
                    <a:pt x="2477" y="4918"/>
                    <a:pt x="1846" y="4192"/>
                    <a:pt x="1453" y="3525"/>
                  </a:cubicBezTo>
                  <a:cubicBezTo>
                    <a:pt x="1620" y="3132"/>
                    <a:pt x="1834" y="2799"/>
                    <a:pt x="2072" y="2513"/>
                  </a:cubicBezTo>
                  <a:close/>
                  <a:moveTo>
                    <a:pt x="4584" y="4882"/>
                  </a:moveTo>
                  <a:lnTo>
                    <a:pt x="5263" y="5513"/>
                  </a:lnTo>
                  <a:cubicBezTo>
                    <a:pt x="5120" y="5632"/>
                    <a:pt x="4965" y="5751"/>
                    <a:pt x="4811" y="5835"/>
                  </a:cubicBezTo>
                  <a:cubicBezTo>
                    <a:pt x="4453" y="5775"/>
                    <a:pt x="4120" y="5680"/>
                    <a:pt x="3834" y="5561"/>
                  </a:cubicBezTo>
                  <a:cubicBezTo>
                    <a:pt x="4084" y="5370"/>
                    <a:pt x="4334" y="5144"/>
                    <a:pt x="4584" y="4882"/>
                  </a:cubicBezTo>
                  <a:close/>
                  <a:moveTo>
                    <a:pt x="1286" y="3918"/>
                  </a:moveTo>
                  <a:cubicBezTo>
                    <a:pt x="1691" y="4537"/>
                    <a:pt x="2275" y="5156"/>
                    <a:pt x="3108" y="5620"/>
                  </a:cubicBezTo>
                  <a:cubicBezTo>
                    <a:pt x="2739" y="5835"/>
                    <a:pt x="2429" y="5966"/>
                    <a:pt x="2251" y="6025"/>
                  </a:cubicBezTo>
                  <a:cubicBezTo>
                    <a:pt x="1763" y="5823"/>
                    <a:pt x="1346" y="5489"/>
                    <a:pt x="1024" y="5061"/>
                  </a:cubicBezTo>
                  <a:cubicBezTo>
                    <a:pt x="1072" y="4644"/>
                    <a:pt x="1167" y="4263"/>
                    <a:pt x="1286" y="3918"/>
                  </a:cubicBezTo>
                  <a:close/>
                  <a:moveTo>
                    <a:pt x="3477" y="5811"/>
                  </a:moveTo>
                  <a:cubicBezTo>
                    <a:pt x="3715" y="5918"/>
                    <a:pt x="3977" y="6013"/>
                    <a:pt x="4263" y="6085"/>
                  </a:cubicBezTo>
                  <a:cubicBezTo>
                    <a:pt x="3977" y="6180"/>
                    <a:pt x="3668" y="6240"/>
                    <a:pt x="3346" y="6240"/>
                  </a:cubicBezTo>
                  <a:cubicBezTo>
                    <a:pt x="3168" y="6240"/>
                    <a:pt x="2977" y="6216"/>
                    <a:pt x="2798" y="6180"/>
                  </a:cubicBezTo>
                  <a:cubicBezTo>
                    <a:pt x="2989" y="6097"/>
                    <a:pt x="3227" y="5966"/>
                    <a:pt x="3477" y="5811"/>
                  </a:cubicBezTo>
                  <a:close/>
                  <a:moveTo>
                    <a:pt x="3346" y="1"/>
                  </a:moveTo>
                  <a:cubicBezTo>
                    <a:pt x="1501" y="1"/>
                    <a:pt x="1" y="1489"/>
                    <a:pt x="1" y="3346"/>
                  </a:cubicBezTo>
                  <a:cubicBezTo>
                    <a:pt x="1" y="5192"/>
                    <a:pt x="1501" y="6692"/>
                    <a:pt x="3346" y="6692"/>
                  </a:cubicBezTo>
                  <a:cubicBezTo>
                    <a:pt x="5204" y="6692"/>
                    <a:pt x="6704" y="5192"/>
                    <a:pt x="6704" y="3346"/>
                  </a:cubicBezTo>
                  <a:cubicBezTo>
                    <a:pt x="6704" y="1489"/>
                    <a:pt x="5204" y="1"/>
                    <a:pt x="33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6" name="Google Shape;220;p17">
            <a:extLst>
              <a:ext uri="{FF2B5EF4-FFF2-40B4-BE49-F238E27FC236}">
                <a16:creationId xmlns:a16="http://schemas.microsoft.com/office/drawing/2014/main" xmlns="" id="{C753CA19-0485-4367-B1E9-ADF3F0AA7BEE}"/>
              </a:ext>
            </a:extLst>
          </p:cNvPr>
          <p:cNvSpPr/>
          <p:nvPr/>
        </p:nvSpPr>
        <p:spPr>
          <a:xfrm>
            <a:off x="7091460" y="2449065"/>
            <a:ext cx="2496364" cy="1444223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Hội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nghị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SOMHD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ASEAN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lần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thứ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14 ở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Siem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Reap,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Campuchia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Thông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qua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Thỏa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thuận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thành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lập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Roboto"/>
              </a:rPr>
              <a:t> ACAI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" name="Google Shape;256;p17">
            <a:extLst>
              <a:ext uri="{FF2B5EF4-FFF2-40B4-BE49-F238E27FC236}">
                <a16:creationId xmlns:a16="http://schemas.microsoft.com/office/drawing/2014/main" xmlns="" id="{88DB1FD1-4853-4C93-8DA2-B7C27202892A}"/>
              </a:ext>
            </a:extLst>
          </p:cNvPr>
          <p:cNvSpPr/>
          <p:nvPr/>
        </p:nvSpPr>
        <p:spPr>
          <a:xfrm rot="5400000">
            <a:off x="2651878" y="2754544"/>
            <a:ext cx="435928" cy="436303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77" y="0"/>
                </a:moveTo>
                <a:cubicBezTo>
                  <a:pt x="3120" y="0"/>
                  <a:pt x="0" y="3120"/>
                  <a:pt x="0" y="6977"/>
                </a:cubicBezTo>
                <a:cubicBezTo>
                  <a:pt x="0" y="10823"/>
                  <a:pt x="3120" y="13954"/>
                  <a:pt x="6977" y="13954"/>
                </a:cubicBezTo>
                <a:cubicBezTo>
                  <a:pt x="10823" y="13954"/>
                  <a:pt x="13942" y="10823"/>
                  <a:pt x="13942" y="6977"/>
                </a:cubicBezTo>
                <a:cubicBezTo>
                  <a:pt x="13942" y="3120"/>
                  <a:pt x="10823" y="0"/>
                  <a:pt x="69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8" name="Google Shape;226;p17">
            <a:extLst>
              <a:ext uri="{FF2B5EF4-FFF2-40B4-BE49-F238E27FC236}">
                <a16:creationId xmlns:a16="http://schemas.microsoft.com/office/drawing/2014/main" xmlns="" id="{134EBE02-98A6-4101-BEB8-A2ECE2E55FE0}"/>
              </a:ext>
            </a:extLst>
          </p:cNvPr>
          <p:cNvGrpSpPr/>
          <p:nvPr/>
        </p:nvGrpSpPr>
        <p:grpSpPr>
          <a:xfrm rot="5400000">
            <a:off x="5448677" y="3828955"/>
            <a:ext cx="1217291" cy="585937"/>
            <a:chOff x="3390067" y="2458524"/>
            <a:chExt cx="1217291" cy="585937"/>
          </a:xfrm>
        </p:grpSpPr>
        <p:sp>
          <p:nvSpPr>
            <p:cNvPr id="43" name="Google Shape;231;p17">
              <a:extLst>
                <a:ext uri="{FF2B5EF4-FFF2-40B4-BE49-F238E27FC236}">
                  <a16:creationId xmlns:a16="http://schemas.microsoft.com/office/drawing/2014/main" xmlns="" id="{4DE491D3-F189-4683-BCAD-C402B0562ECF}"/>
                </a:ext>
              </a:extLst>
            </p:cNvPr>
            <p:cNvSpPr/>
            <p:nvPr/>
          </p:nvSpPr>
          <p:spPr>
            <a:xfrm>
              <a:off x="3390067" y="2639055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" name="Google Shape;232;p17">
              <a:extLst>
                <a:ext uri="{FF2B5EF4-FFF2-40B4-BE49-F238E27FC236}">
                  <a16:creationId xmlns:a16="http://schemas.microsoft.com/office/drawing/2014/main" xmlns="" id="{EC67C237-DBAF-4EE9-B6C7-EDC139C5B59C}"/>
                </a:ext>
              </a:extLst>
            </p:cNvPr>
            <p:cNvSpPr/>
            <p:nvPr/>
          </p:nvSpPr>
          <p:spPr>
            <a:xfrm>
              <a:off x="4072789" y="2639055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233;p17">
              <a:extLst>
                <a:ext uri="{FF2B5EF4-FFF2-40B4-BE49-F238E27FC236}">
                  <a16:creationId xmlns:a16="http://schemas.microsoft.com/office/drawing/2014/main" xmlns="" id="{DAFEA5CB-F909-43D4-9D2A-B035F8FDC5EF}"/>
                </a:ext>
              </a:extLst>
            </p:cNvPr>
            <p:cNvSpPr/>
            <p:nvPr/>
          </p:nvSpPr>
          <p:spPr>
            <a:xfrm>
              <a:off x="370425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" name="Google Shape;234;p17">
              <a:extLst>
                <a:ext uri="{FF2B5EF4-FFF2-40B4-BE49-F238E27FC236}">
                  <a16:creationId xmlns:a16="http://schemas.microsoft.com/office/drawing/2014/main" xmlns="" id="{433ED56F-6BF7-46D6-9854-7F0B6759EBFB}"/>
                </a:ext>
              </a:extLst>
            </p:cNvPr>
            <p:cNvSpPr/>
            <p:nvPr/>
          </p:nvSpPr>
          <p:spPr>
            <a:xfrm>
              <a:off x="3779077" y="2533345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235;p17">
              <a:extLst>
                <a:ext uri="{FF2B5EF4-FFF2-40B4-BE49-F238E27FC236}">
                  <a16:creationId xmlns:a16="http://schemas.microsoft.com/office/drawing/2014/main" xmlns="" id="{8257946C-3EBF-4175-8584-3B37264B19E7}"/>
                </a:ext>
              </a:extLst>
            </p:cNvPr>
            <p:cNvSpPr/>
            <p:nvPr/>
          </p:nvSpPr>
          <p:spPr>
            <a:xfrm>
              <a:off x="3915303" y="2646495"/>
              <a:ext cx="163453" cy="204035"/>
            </a:xfrm>
            <a:custGeom>
              <a:avLst/>
              <a:gdLst/>
              <a:ahLst/>
              <a:cxnLst/>
              <a:rect l="l" t="t" r="r" b="b"/>
              <a:pathLst>
                <a:path w="5228" h="6526" extrusionOk="0">
                  <a:moveTo>
                    <a:pt x="989" y="1"/>
                  </a:moveTo>
                  <a:cubicBezTo>
                    <a:pt x="453" y="1"/>
                    <a:pt x="1" y="441"/>
                    <a:pt x="1" y="989"/>
                  </a:cubicBezTo>
                  <a:cubicBezTo>
                    <a:pt x="1" y="1537"/>
                    <a:pt x="453" y="1977"/>
                    <a:pt x="989" y="1977"/>
                  </a:cubicBezTo>
                  <a:cubicBezTo>
                    <a:pt x="1251" y="1977"/>
                    <a:pt x="1489" y="1870"/>
                    <a:pt x="1668" y="1703"/>
                  </a:cubicBezTo>
                  <a:lnTo>
                    <a:pt x="3335" y="2870"/>
                  </a:lnTo>
                  <a:cubicBezTo>
                    <a:pt x="3275" y="2989"/>
                    <a:pt x="3251" y="3120"/>
                    <a:pt x="3251" y="3263"/>
                  </a:cubicBezTo>
                  <a:cubicBezTo>
                    <a:pt x="3251" y="3406"/>
                    <a:pt x="3275" y="3537"/>
                    <a:pt x="3335" y="3656"/>
                  </a:cubicBezTo>
                  <a:lnTo>
                    <a:pt x="1668" y="4823"/>
                  </a:lnTo>
                  <a:cubicBezTo>
                    <a:pt x="1489" y="4656"/>
                    <a:pt x="1251" y="4549"/>
                    <a:pt x="989" y="4549"/>
                  </a:cubicBezTo>
                  <a:cubicBezTo>
                    <a:pt x="453" y="4549"/>
                    <a:pt x="1" y="4989"/>
                    <a:pt x="1" y="5537"/>
                  </a:cubicBezTo>
                  <a:cubicBezTo>
                    <a:pt x="1" y="6085"/>
                    <a:pt x="453" y="6525"/>
                    <a:pt x="989" y="6525"/>
                  </a:cubicBezTo>
                  <a:cubicBezTo>
                    <a:pt x="1537" y="6525"/>
                    <a:pt x="1977" y="6085"/>
                    <a:pt x="1977" y="5537"/>
                  </a:cubicBezTo>
                  <a:cubicBezTo>
                    <a:pt x="1977" y="5394"/>
                    <a:pt x="1954" y="5263"/>
                    <a:pt x="1894" y="5144"/>
                  </a:cubicBezTo>
                  <a:lnTo>
                    <a:pt x="3561" y="3977"/>
                  </a:lnTo>
                  <a:cubicBezTo>
                    <a:pt x="3740" y="4144"/>
                    <a:pt x="3978" y="4251"/>
                    <a:pt x="4240" y="4251"/>
                  </a:cubicBezTo>
                  <a:cubicBezTo>
                    <a:pt x="4787" y="4251"/>
                    <a:pt x="5228" y="3811"/>
                    <a:pt x="5228" y="3263"/>
                  </a:cubicBezTo>
                  <a:cubicBezTo>
                    <a:pt x="5228" y="2715"/>
                    <a:pt x="4787" y="2275"/>
                    <a:pt x="4240" y="2275"/>
                  </a:cubicBezTo>
                  <a:cubicBezTo>
                    <a:pt x="3978" y="2275"/>
                    <a:pt x="3740" y="2382"/>
                    <a:pt x="3561" y="2549"/>
                  </a:cubicBezTo>
                  <a:lnTo>
                    <a:pt x="1894" y="1382"/>
                  </a:lnTo>
                  <a:cubicBezTo>
                    <a:pt x="1954" y="1263"/>
                    <a:pt x="1977" y="1132"/>
                    <a:pt x="1977" y="989"/>
                  </a:cubicBezTo>
                  <a:cubicBezTo>
                    <a:pt x="1977" y="441"/>
                    <a:pt x="1537" y="1"/>
                    <a:pt x="9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8" name="Google Shape;230;p17">
            <a:extLst>
              <a:ext uri="{FF2B5EF4-FFF2-40B4-BE49-F238E27FC236}">
                <a16:creationId xmlns:a16="http://schemas.microsoft.com/office/drawing/2014/main" xmlns="" id="{F8958C49-D4EE-4A7F-94F5-92B39243D9A5}"/>
              </a:ext>
            </a:extLst>
          </p:cNvPr>
          <p:cNvSpPr/>
          <p:nvPr/>
        </p:nvSpPr>
        <p:spPr>
          <a:xfrm>
            <a:off x="7099506" y="2160575"/>
            <a:ext cx="2488318" cy="541298"/>
          </a:xfrm>
          <a:custGeom>
            <a:avLst/>
            <a:gdLst/>
            <a:ahLst/>
            <a:cxnLst/>
            <a:rect l="l" t="t" r="r" b="b"/>
            <a:pathLst>
              <a:path w="45173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72" y="10763"/>
                </a:lnTo>
                <a:lnTo>
                  <a:pt x="45172" y="2846"/>
                </a:lnTo>
                <a:cubicBezTo>
                  <a:pt x="45172" y="1274"/>
                  <a:pt x="43899" y="0"/>
                  <a:pt x="4232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 2 –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4/2019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227;p17">
            <a:extLst>
              <a:ext uri="{FF2B5EF4-FFF2-40B4-BE49-F238E27FC236}">
                <a16:creationId xmlns:a16="http://schemas.microsoft.com/office/drawing/2014/main" xmlns="" id="{181DE13E-AB1F-496F-8153-FFBE43E6F22B}"/>
              </a:ext>
            </a:extLst>
          </p:cNvPr>
          <p:cNvSpPr/>
          <p:nvPr/>
        </p:nvSpPr>
        <p:spPr>
          <a:xfrm rot="5400000" flipH="1">
            <a:off x="5495746" y="3861154"/>
            <a:ext cx="45719" cy="540287"/>
          </a:xfrm>
          <a:custGeom>
            <a:avLst/>
            <a:gdLst/>
            <a:ahLst/>
            <a:cxnLst/>
            <a:rect l="l" t="t" r="r" b="b"/>
            <a:pathLst>
              <a:path w="1" h="24135" fill="none" extrusionOk="0">
                <a:moveTo>
                  <a:pt x="0" y="24134"/>
                </a:moveTo>
                <a:lnTo>
                  <a:pt x="0" y="0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0" name="Google Shape;249;p17">
            <a:extLst>
              <a:ext uri="{FF2B5EF4-FFF2-40B4-BE49-F238E27FC236}">
                <a16:creationId xmlns:a16="http://schemas.microsoft.com/office/drawing/2014/main" xmlns="" id="{7F7682B3-92BC-4AAD-9839-EB6E867002B8}"/>
              </a:ext>
            </a:extLst>
          </p:cNvPr>
          <p:cNvGrpSpPr/>
          <p:nvPr/>
        </p:nvGrpSpPr>
        <p:grpSpPr>
          <a:xfrm rot="5400000">
            <a:off x="5453988" y="2716200"/>
            <a:ext cx="1216947" cy="585937"/>
            <a:chOff x="2260242" y="2458524"/>
            <a:chExt cx="1216947" cy="585937"/>
          </a:xfrm>
        </p:grpSpPr>
        <p:sp>
          <p:nvSpPr>
            <p:cNvPr id="51" name="Google Shape;250;p17">
              <a:extLst>
                <a:ext uri="{FF2B5EF4-FFF2-40B4-BE49-F238E27FC236}">
                  <a16:creationId xmlns:a16="http://schemas.microsoft.com/office/drawing/2014/main" xmlns="" id="{A1500D0A-03AD-4BB2-A46D-38874C98D09D}"/>
                </a:ext>
              </a:extLst>
            </p:cNvPr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251;p17">
              <a:extLst>
                <a:ext uri="{FF2B5EF4-FFF2-40B4-BE49-F238E27FC236}">
                  <a16:creationId xmlns:a16="http://schemas.microsoft.com/office/drawing/2014/main" xmlns="" id="{157F3C87-7CDB-4336-BAB7-7CD79E413816}"/>
                </a:ext>
              </a:extLst>
            </p:cNvPr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" name="Google Shape;255;p17">
              <a:extLst>
                <a:ext uri="{FF2B5EF4-FFF2-40B4-BE49-F238E27FC236}">
                  <a16:creationId xmlns:a16="http://schemas.microsoft.com/office/drawing/2014/main" xmlns="" id="{5EEF997F-3ED9-443F-BE06-57C7BE13816A}"/>
                </a:ext>
              </a:extLst>
            </p:cNvPr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256;p17">
              <a:extLst>
                <a:ext uri="{FF2B5EF4-FFF2-40B4-BE49-F238E27FC236}">
                  <a16:creationId xmlns:a16="http://schemas.microsoft.com/office/drawing/2014/main" xmlns="" id="{4F0482C6-86E0-4D94-9A47-D573EC30C704}"/>
                </a:ext>
              </a:extLst>
            </p:cNvPr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" name="Google Shape;257;p17">
              <a:extLst>
                <a:ext uri="{FF2B5EF4-FFF2-40B4-BE49-F238E27FC236}">
                  <a16:creationId xmlns:a16="http://schemas.microsoft.com/office/drawing/2014/main" xmlns="" id="{9FF2D1AB-AED0-4063-8C36-26CBCE36D6F8}"/>
                </a:ext>
              </a:extLst>
            </p:cNvPr>
            <p:cNvSpPr/>
            <p:nvPr/>
          </p:nvSpPr>
          <p:spPr>
            <a:xfrm>
              <a:off x="2759464" y="2640930"/>
              <a:ext cx="221137" cy="221137"/>
            </a:xfrm>
            <a:custGeom>
              <a:avLst/>
              <a:gdLst/>
              <a:ahLst/>
              <a:cxnLst/>
              <a:rect l="l" t="t" r="r" b="b"/>
              <a:pathLst>
                <a:path w="7073" h="7073" extrusionOk="0">
                  <a:moveTo>
                    <a:pt x="3536" y="476"/>
                  </a:moveTo>
                  <a:cubicBezTo>
                    <a:pt x="5227" y="476"/>
                    <a:pt x="6596" y="1846"/>
                    <a:pt x="6596" y="3536"/>
                  </a:cubicBezTo>
                  <a:cubicBezTo>
                    <a:pt x="6596" y="5227"/>
                    <a:pt x="5227" y="6596"/>
                    <a:pt x="3536" y="6596"/>
                  </a:cubicBezTo>
                  <a:cubicBezTo>
                    <a:pt x="1846" y="6596"/>
                    <a:pt x="476" y="5227"/>
                    <a:pt x="476" y="3536"/>
                  </a:cubicBezTo>
                  <a:cubicBezTo>
                    <a:pt x="476" y="1846"/>
                    <a:pt x="1846" y="476"/>
                    <a:pt x="3536" y="476"/>
                  </a:cubicBezTo>
                  <a:close/>
                  <a:moveTo>
                    <a:pt x="3536" y="0"/>
                  </a:moveTo>
                  <a:cubicBezTo>
                    <a:pt x="1584" y="0"/>
                    <a:pt x="0" y="1584"/>
                    <a:pt x="0" y="3536"/>
                  </a:cubicBezTo>
                  <a:cubicBezTo>
                    <a:pt x="0" y="5489"/>
                    <a:pt x="1584" y="7072"/>
                    <a:pt x="3536" y="7072"/>
                  </a:cubicBezTo>
                  <a:cubicBezTo>
                    <a:pt x="5489" y="7072"/>
                    <a:pt x="7072" y="5489"/>
                    <a:pt x="7072" y="3536"/>
                  </a:cubicBezTo>
                  <a:cubicBezTo>
                    <a:pt x="7072" y="1584"/>
                    <a:pt x="5489" y="0"/>
                    <a:pt x="353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258;p17">
              <a:extLst>
                <a:ext uri="{FF2B5EF4-FFF2-40B4-BE49-F238E27FC236}">
                  <a16:creationId xmlns:a16="http://schemas.microsoft.com/office/drawing/2014/main" xmlns="" id="{B6E2174C-AEE4-4475-9D47-355B94CEE5EB}"/>
                </a:ext>
              </a:extLst>
            </p:cNvPr>
            <p:cNvSpPr/>
            <p:nvPr/>
          </p:nvSpPr>
          <p:spPr>
            <a:xfrm>
              <a:off x="2859953" y="266697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1"/>
                  </a:moveTo>
                  <a:cubicBezTo>
                    <a:pt x="96" y="1"/>
                    <a:pt x="1" y="96"/>
                    <a:pt x="1" y="227"/>
                  </a:cubicBezTo>
                  <a:lnTo>
                    <a:pt x="1" y="524"/>
                  </a:lnTo>
                  <a:cubicBezTo>
                    <a:pt x="1" y="644"/>
                    <a:pt x="96" y="751"/>
                    <a:pt x="227" y="751"/>
                  </a:cubicBezTo>
                  <a:cubicBezTo>
                    <a:pt x="346" y="751"/>
                    <a:pt x="441" y="644"/>
                    <a:pt x="441" y="524"/>
                  </a:cubicBezTo>
                  <a:lnTo>
                    <a:pt x="441" y="227"/>
                  </a:lnTo>
                  <a:cubicBezTo>
                    <a:pt x="441" y="96"/>
                    <a:pt x="346" y="1"/>
                    <a:pt x="2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259;p17">
              <a:extLst>
                <a:ext uri="{FF2B5EF4-FFF2-40B4-BE49-F238E27FC236}">
                  <a16:creationId xmlns:a16="http://schemas.microsoft.com/office/drawing/2014/main" xmlns="" id="{1DB374FA-C231-4449-B702-AAC5A860BDC4}"/>
                </a:ext>
              </a:extLst>
            </p:cNvPr>
            <p:cNvSpPr/>
            <p:nvPr/>
          </p:nvSpPr>
          <p:spPr>
            <a:xfrm>
              <a:off x="2859953" y="281589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524"/>
                  </a:lnTo>
                  <a:cubicBezTo>
                    <a:pt x="1" y="643"/>
                    <a:pt x="96" y="750"/>
                    <a:pt x="227" y="750"/>
                  </a:cubicBezTo>
                  <a:cubicBezTo>
                    <a:pt x="346" y="750"/>
                    <a:pt x="441" y="643"/>
                    <a:pt x="441" y="524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260;p17">
              <a:extLst>
                <a:ext uri="{FF2B5EF4-FFF2-40B4-BE49-F238E27FC236}">
                  <a16:creationId xmlns:a16="http://schemas.microsoft.com/office/drawing/2014/main" xmlns="" id="{11A27D2B-6DBD-4A1B-8D7E-41CFC2B4BE4C}"/>
                </a:ext>
              </a:extLst>
            </p:cNvPr>
            <p:cNvSpPr/>
            <p:nvPr/>
          </p:nvSpPr>
          <p:spPr>
            <a:xfrm>
              <a:off x="2933303" y="2741418"/>
              <a:ext cx="23105" cy="18665"/>
            </a:xfrm>
            <a:custGeom>
              <a:avLst/>
              <a:gdLst/>
              <a:ahLst/>
              <a:cxnLst/>
              <a:rect l="l" t="t" r="r" b="b"/>
              <a:pathLst>
                <a:path w="739" h="597" extrusionOk="0">
                  <a:moveTo>
                    <a:pt x="262" y="1"/>
                  </a:moveTo>
                  <a:cubicBezTo>
                    <a:pt x="119" y="1"/>
                    <a:pt x="0" y="156"/>
                    <a:pt x="0" y="299"/>
                  </a:cubicBezTo>
                  <a:cubicBezTo>
                    <a:pt x="0" y="441"/>
                    <a:pt x="119" y="596"/>
                    <a:pt x="262" y="596"/>
                  </a:cubicBezTo>
                  <a:lnTo>
                    <a:pt x="488" y="596"/>
                  </a:lnTo>
                  <a:cubicBezTo>
                    <a:pt x="631" y="596"/>
                    <a:pt x="738" y="441"/>
                    <a:pt x="738" y="299"/>
                  </a:cubicBezTo>
                  <a:cubicBezTo>
                    <a:pt x="738" y="156"/>
                    <a:pt x="631" y="1"/>
                    <a:pt x="4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261;p17">
              <a:extLst>
                <a:ext uri="{FF2B5EF4-FFF2-40B4-BE49-F238E27FC236}">
                  <a16:creationId xmlns:a16="http://schemas.microsoft.com/office/drawing/2014/main" xmlns="" id="{8654F458-3BF4-404B-A155-6B842052371E}"/>
                </a:ext>
              </a:extLst>
            </p:cNvPr>
            <p:cNvSpPr/>
            <p:nvPr/>
          </p:nvSpPr>
          <p:spPr>
            <a:xfrm>
              <a:off x="2783633" y="2741418"/>
              <a:ext cx="23136" cy="18665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251" y="1"/>
                  </a:moveTo>
                  <a:cubicBezTo>
                    <a:pt x="108" y="1"/>
                    <a:pt x="1" y="156"/>
                    <a:pt x="1" y="299"/>
                  </a:cubicBezTo>
                  <a:cubicBezTo>
                    <a:pt x="1" y="441"/>
                    <a:pt x="108" y="596"/>
                    <a:pt x="251" y="596"/>
                  </a:cubicBezTo>
                  <a:lnTo>
                    <a:pt x="477" y="596"/>
                  </a:lnTo>
                  <a:cubicBezTo>
                    <a:pt x="620" y="596"/>
                    <a:pt x="739" y="441"/>
                    <a:pt x="739" y="299"/>
                  </a:cubicBezTo>
                  <a:cubicBezTo>
                    <a:pt x="739" y="156"/>
                    <a:pt x="620" y="1"/>
                    <a:pt x="47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262;p17">
              <a:extLst>
                <a:ext uri="{FF2B5EF4-FFF2-40B4-BE49-F238E27FC236}">
                  <a16:creationId xmlns:a16="http://schemas.microsoft.com/office/drawing/2014/main" xmlns="" id="{B6B8DD72-AEA7-4CF7-8ED2-E77C44DC63C3}"/>
                </a:ext>
              </a:extLst>
            </p:cNvPr>
            <p:cNvSpPr/>
            <p:nvPr/>
          </p:nvSpPr>
          <p:spPr>
            <a:xfrm>
              <a:off x="2861454" y="2703931"/>
              <a:ext cx="56965" cy="98203"/>
            </a:xfrm>
            <a:custGeom>
              <a:avLst/>
              <a:gdLst/>
              <a:ahLst/>
              <a:cxnLst/>
              <a:rect l="l" t="t" r="r" b="b"/>
              <a:pathLst>
                <a:path w="1822" h="3141" extrusionOk="0">
                  <a:moveTo>
                    <a:pt x="1657" y="0"/>
                  </a:moveTo>
                  <a:cubicBezTo>
                    <a:pt x="1620" y="0"/>
                    <a:pt x="1584" y="15"/>
                    <a:pt x="1560" y="45"/>
                  </a:cubicBezTo>
                  <a:lnTo>
                    <a:pt x="334" y="1271"/>
                  </a:lnTo>
                  <a:cubicBezTo>
                    <a:pt x="310" y="1259"/>
                    <a:pt x="298" y="1259"/>
                    <a:pt x="274" y="1259"/>
                  </a:cubicBezTo>
                  <a:cubicBezTo>
                    <a:pt x="131" y="1259"/>
                    <a:pt x="0" y="1378"/>
                    <a:pt x="0" y="1521"/>
                  </a:cubicBezTo>
                  <a:cubicBezTo>
                    <a:pt x="0" y="1605"/>
                    <a:pt x="96" y="1688"/>
                    <a:pt x="96" y="1736"/>
                  </a:cubicBezTo>
                  <a:lnTo>
                    <a:pt x="96" y="2926"/>
                  </a:lnTo>
                  <a:cubicBezTo>
                    <a:pt x="96" y="3010"/>
                    <a:pt x="179" y="3141"/>
                    <a:pt x="262" y="3141"/>
                  </a:cubicBezTo>
                  <a:cubicBezTo>
                    <a:pt x="334" y="3141"/>
                    <a:pt x="393" y="3010"/>
                    <a:pt x="393" y="2926"/>
                  </a:cubicBezTo>
                  <a:lnTo>
                    <a:pt x="393" y="1736"/>
                  </a:lnTo>
                  <a:cubicBezTo>
                    <a:pt x="548" y="1688"/>
                    <a:pt x="524" y="1605"/>
                    <a:pt x="524" y="1521"/>
                  </a:cubicBezTo>
                  <a:cubicBezTo>
                    <a:pt x="524" y="1509"/>
                    <a:pt x="524" y="1498"/>
                    <a:pt x="524" y="1486"/>
                  </a:cubicBezTo>
                  <a:lnTo>
                    <a:pt x="1762" y="247"/>
                  </a:lnTo>
                  <a:cubicBezTo>
                    <a:pt x="1822" y="200"/>
                    <a:pt x="1822" y="104"/>
                    <a:pt x="1762" y="45"/>
                  </a:cubicBezTo>
                  <a:cubicBezTo>
                    <a:pt x="1733" y="15"/>
                    <a:pt x="1694" y="0"/>
                    <a:pt x="165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5" name="Google Shape;252;p17">
            <a:extLst>
              <a:ext uri="{FF2B5EF4-FFF2-40B4-BE49-F238E27FC236}">
                <a16:creationId xmlns:a16="http://schemas.microsoft.com/office/drawing/2014/main" xmlns="" id="{648F39BD-F135-4217-BB9C-4685CF0D377F}"/>
              </a:ext>
            </a:extLst>
          </p:cNvPr>
          <p:cNvSpPr/>
          <p:nvPr/>
        </p:nvSpPr>
        <p:spPr>
          <a:xfrm rot="5400000">
            <a:off x="6719678" y="2633387"/>
            <a:ext cx="31" cy="754206"/>
          </a:xfrm>
          <a:custGeom>
            <a:avLst/>
            <a:gdLst/>
            <a:ahLst/>
            <a:cxnLst/>
            <a:rect l="l" t="t" r="r" b="b"/>
            <a:pathLst>
              <a:path w="1" h="24123" fill="none" extrusionOk="0">
                <a:moveTo>
                  <a:pt x="0" y="1"/>
                </a:moveTo>
                <a:lnTo>
                  <a:pt x="0" y="24123"/>
                </a:lnTo>
              </a:path>
            </a:pathLst>
          </a:custGeom>
          <a:noFill/>
          <a:ln w="17850" cap="rnd" cmpd="sng">
            <a:solidFill>
              <a:srgbClr val="9DB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2" name="Google Shape;236;p17">
            <a:extLst>
              <a:ext uri="{FF2B5EF4-FFF2-40B4-BE49-F238E27FC236}">
                <a16:creationId xmlns:a16="http://schemas.microsoft.com/office/drawing/2014/main" xmlns="" id="{33311624-20CC-4A58-A4AB-90607EA4B5D6}"/>
              </a:ext>
            </a:extLst>
          </p:cNvPr>
          <p:cNvGrpSpPr/>
          <p:nvPr/>
        </p:nvGrpSpPr>
        <p:grpSpPr>
          <a:xfrm rot="5400000">
            <a:off x="5730892" y="4644602"/>
            <a:ext cx="1209850" cy="1141816"/>
            <a:chOff x="5649310" y="1902645"/>
            <a:chExt cx="1209850" cy="1141816"/>
          </a:xfrm>
        </p:grpSpPr>
        <p:sp>
          <p:nvSpPr>
            <p:cNvPr id="83" name="Google Shape;237;p17">
              <a:extLst>
                <a:ext uri="{FF2B5EF4-FFF2-40B4-BE49-F238E27FC236}">
                  <a16:creationId xmlns:a16="http://schemas.microsoft.com/office/drawing/2014/main" xmlns="" id="{6EBFCEA7-7A1A-4261-A9A8-9CE3899C671F}"/>
                </a:ext>
              </a:extLst>
            </p:cNvPr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4" name="Google Shape;238;p17">
              <a:extLst>
                <a:ext uri="{FF2B5EF4-FFF2-40B4-BE49-F238E27FC236}">
                  <a16:creationId xmlns:a16="http://schemas.microsoft.com/office/drawing/2014/main" xmlns="" id="{17F71A23-9E8B-4797-B9D4-1D2649E5764A}"/>
                </a:ext>
              </a:extLst>
            </p:cNvPr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5" name="Google Shape;239;p17">
              <a:extLst>
                <a:ext uri="{FF2B5EF4-FFF2-40B4-BE49-F238E27FC236}">
                  <a16:creationId xmlns:a16="http://schemas.microsoft.com/office/drawing/2014/main" xmlns="" id="{2BEEDB4E-B5CF-4B0C-8BDA-9EF5A8A4653C}"/>
                </a:ext>
              </a:extLst>
            </p:cNvPr>
            <p:cNvSpPr/>
            <p:nvPr/>
          </p:nvSpPr>
          <p:spPr>
            <a:xfrm>
              <a:off x="6251992" y="190264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242;p17">
              <a:extLst>
                <a:ext uri="{FF2B5EF4-FFF2-40B4-BE49-F238E27FC236}">
                  <a16:creationId xmlns:a16="http://schemas.microsoft.com/office/drawing/2014/main" xmlns="" id="{A0420EC3-EC50-4B5A-8D62-F292F9D8A4C1}"/>
                </a:ext>
              </a:extLst>
            </p:cNvPr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" name="Google Shape;243;p17">
              <a:extLst>
                <a:ext uri="{FF2B5EF4-FFF2-40B4-BE49-F238E27FC236}">
                  <a16:creationId xmlns:a16="http://schemas.microsoft.com/office/drawing/2014/main" xmlns="" id="{F355A5C2-D7E2-4FD7-97EA-65940A4D5A41}"/>
                </a:ext>
              </a:extLst>
            </p:cNvPr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" name="Google Shape;244;p17">
              <a:extLst>
                <a:ext uri="{FF2B5EF4-FFF2-40B4-BE49-F238E27FC236}">
                  <a16:creationId xmlns:a16="http://schemas.microsoft.com/office/drawing/2014/main" xmlns="" id="{9FC175A7-3260-46B0-9808-A8B3E0BA6483}"/>
                </a:ext>
              </a:extLst>
            </p:cNvPr>
            <p:cNvSpPr/>
            <p:nvPr/>
          </p:nvSpPr>
          <p:spPr>
            <a:xfrm>
              <a:off x="6135839" y="2718344"/>
              <a:ext cx="116556" cy="116181"/>
            </a:xfrm>
            <a:custGeom>
              <a:avLst/>
              <a:gdLst/>
              <a:ahLst/>
              <a:cxnLst/>
              <a:rect l="l" t="t" r="r" b="b"/>
              <a:pathLst>
                <a:path w="3728" h="3716" extrusionOk="0">
                  <a:moveTo>
                    <a:pt x="1846" y="1251"/>
                  </a:moveTo>
                  <a:cubicBezTo>
                    <a:pt x="2168" y="1251"/>
                    <a:pt x="2442" y="1513"/>
                    <a:pt x="2442" y="1834"/>
                  </a:cubicBezTo>
                  <a:cubicBezTo>
                    <a:pt x="2442" y="2168"/>
                    <a:pt x="2168" y="2430"/>
                    <a:pt x="1846" y="2430"/>
                  </a:cubicBezTo>
                  <a:cubicBezTo>
                    <a:pt x="1525" y="2430"/>
                    <a:pt x="1263" y="2168"/>
                    <a:pt x="1263" y="1834"/>
                  </a:cubicBezTo>
                  <a:cubicBezTo>
                    <a:pt x="1263" y="1513"/>
                    <a:pt x="1525" y="1251"/>
                    <a:pt x="1846" y="1251"/>
                  </a:cubicBezTo>
                  <a:close/>
                  <a:moveTo>
                    <a:pt x="1763" y="1"/>
                  </a:moveTo>
                  <a:cubicBezTo>
                    <a:pt x="1560" y="1"/>
                    <a:pt x="1334" y="155"/>
                    <a:pt x="1334" y="358"/>
                  </a:cubicBezTo>
                  <a:lnTo>
                    <a:pt x="1334" y="751"/>
                  </a:lnTo>
                  <a:lnTo>
                    <a:pt x="1096" y="477"/>
                  </a:lnTo>
                  <a:cubicBezTo>
                    <a:pt x="1025" y="405"/>
                    <a:pt x="935" y="370"/>
                    <a:pt x="846" y="370"/>
                  </a:cubicBezTo>
                  <a:cubicBezTo>
                    <a:pt x="757" y="370"/>
                    <a:pt x="667" y="405"/>
                    <a:pt x="596" y="477"/>
                  </a:cubicBezTo>
                  <a:lnTo>
                    <a:pt x="477" y="596"/>
                  </a:lnTo>
                  <a:cubicBezTo>
                    <a:pt x="334" y="739"/>
                    <a:pt x="334" y="941"/>
                    <a:pt x="477" y="1084"/>
                  </a:cubicBezTo>
                  <a:lnTo>
                    <a:pt x="763" y="1334"/>
                  </a:lnTo>
                  <a:lnTo>
                    <a:pt x="370" y="1334"/>
                  </a:lnTo>
                  <a:cubicBezTo>
                    <a:pt x="167" y="1334"/>
                    <a:pt x="1" y="1548"/>
                    <a:pt x="1" y="1751"/>
                  </a:cubicBezTo>
                  <a:lnTo>
                    <a:pt x="1" y="1929"/>
                  </a:lnTo>
                  <a:cubicBezTo>
                    <a:pt x="1" y="2132"/>
                    <a:pt x="167" y="2227"/>
                    <a:pt x="370" y="2227"/>
                  </a:cubicBezTo>
                  <a:lnTo>
                    <a:pt x="763" y="2227"/>
                  </a:lnTo>
                  <a:lnTo>
                    <a:pt x="489" y="2537"/>
                  </a:lnTo>
                  <a:cubicBezTo>
                    <a:pt x="346" y="2680"/>
                    <a:pt x="346" y="2918"/>
                    <a:pt x="489" y="3061"/>
                  </a:cubicBezTo>
                  <a:lnTo>
                    <a:pt x="608" y="3192"/>
                  </a:lnTo>
                  <a:cubicBezTo>
                    <a:pt x="679" y="3263"/>
                    <a:pt x="766" y="3299"/>
                    <a:pt x="852" y="3299"/>
                  </a:cubicBezTo>
                  <a:cubicBezTo>
                    <a:pt x="938" y="3299"/>
                    <a:pt x="1025" y="3263"/>
                    <a:pt x="1096" y="3192"/>
                  </a:cubicBezTo>
                  <a:lnTo>
                    <a:pt x="1334" y="2930"/>
                  </a:lnTo>
                  <a:lnTo>
                    <a:pt x="1334" y="3311"/>
                  </a:lnTo>
                  <a:cubicBezTo>
                    <a:pt x="1334" y="3513"/>
                    <a:pt x="1560" y="3715"/>
                    <a:pt x="1763" y="3715"/>
                  </a:cubicBezTo>
                  <a:lnTo>
                    <a:pt x="1941" y="3715"/>
                  </a:lnTo>
                  <a:cubicBezTo>
                    <a:pt x="2132" y="3715"/>
                    <a:pt x="2227" y="3513"/>
                    <a:pt x="2227" y="3311"/>
                  </a:cubicBezTo>
                  <a:lnTo>
                    <a:pt x="2227" y="2930"/>
                  </a:lnTo>
                  <a:lnTo>
                    <a:pt x="2537" y="3203"/>
                  </a:lnTo>
                  <a:cubicBezTo>
                    <a:pt x="2608" y="3275"/>
                    <a:pt x="2706" y="3311"/>
                    <a:pt x="2805" y="3311"/>
                  </a:cubicBezTo>
                  <a:cubicBezTo>
                    <a:pt x="2903" y="3311"/>
                    <a:pt x="3001" y="3275"/>
                    <a:pt x="3073" y="3203"/>
                  </a:cubicBezTo>
                  <a:lnTo>
                    <a:pt x="3204" y="3072"/>
                  </a:lnTo>
                  <a:cubicBezTo>
                    <a:pt x="3346" y="2930"/>
                    <a:pt x="3346" y="2680"/>
                    <a:pt x="3204" y="2537"/>
                  </a:cubicBezTo>
                  <a:lnTo>
                    <a:pt x="2942" y="2227"/>
                  </a:lnTo>
                  <a:lnTo>
                    <a:pt x="3323" y="2227"/>
                  </a:lnTo>
                  <a:cubicBezTo>
                    <a:pt x="3525" y="2227"/>
                    <a:pt x="3727" y="2132"/>
                    <a:pt x="3727" y="1929"/>
                  </a:cubicBezTo>
                  <a:lnTo>
                    <a:pt x="3727" y="1751"/>
                  </a:lnTo>
                  <a:cubicBezTo>
                    <a:pt x="3715" y="1548"/>
                    <a:pt x="3525" y="1334"/>
                    <a:pt x="3323" y="1334"/>
                  </a:cubicBezTo>
                  <a:lnTo>
                    <a:pt x="2942" y="1334"/>
                  </a:lnTo>
                  <a:lnTo>
                    <a:pt x="3215" y="1084"/>
                  </a:lnTo>
                  <a:cubicBezTo>
                    <a:pt x="3358" y="941"/>
                    <a:pt x="3358" y="727"/>
                    <a:pt x="3215" y="584"/>
                  </a:cubicBezTo>
                  <a:lnTo>
                    <a:pt x="3084" y="465"/>
                  </a:lnTo>
                  <a:cubicBezTo>
                    <a:pt x="3015" y="395"/>
                    <a:pt x="2916" y="362"/>
                    <a:pt x="2817" y="362"/>
                  </a:cubicBezTo>
                  <a:cubicBezTo>
                    <a:pt x="2714" y="362"/>
                    <a:pt x="2610" y="398"/>
                    <a:pt x="2537" y="465"/>
                  </a:cubicBezTo>
                  <a:lnTo>
                    <a:pt x="2227" y="751"/>
                  </a:lnTo>
                  <a:lnTo>
                    <a:pt x="2227" y="358"/>
                  </a:lnTo>
                  <a:cubicBezTo>
                    <a:pt x="2227" y="155"/>
                    <a:pt x="2132" y="1"/>
                    <a:pt x="194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" name="Google Shape;245;p17">
              <a:extLst>
                <a:ext uri="{FF2B5EF4-FFF2-40B4-BE49-F238E27FC236}">
                  <a16:creationId xmlns:a16="http://schemas.microsoft.com/office/drawing/2014/main" xmlns="" id="{0977405E-A980-491B-9420-65854E255BC0}"/>
                </a:ext>
              </a:extLst>
            </p:cNvPr>
            <p:cNvSpPr/>
            <p:nvPr/>
          </p:nvSpPr>
          <p:spPr>
            <a:xfrm>
              <a:off x="6254587" y="2735071"/>
              <a:ext cx="113211" cy="112523"/>
            </a:xfrm>
            <a:custGeom>
              <a:avLst/>
              <a:gdLst/>
              <a:ahLst/>
              <a:cxnLst/>
              <a:rect l="l" t="t" r="r" b="b"/>
              <a:pathLst>
                <a:path w="3621" h="3599" extrusionOk="0">
                  <a:moveTo>
                    <a:pt x="1824" y="1174"/>
                  </a:moveTo>
                  <a:cubicBezTo>
                    <a:pt x="2134" y="1174"/>
                    <a:pt x="2397" y="1411"/>
                    <a:pt x="2430" y="1728"/>
                  </a:cubicBezTo>
                  <a:cubicBezTo>
                    <a:pt x="2477" y="2073"/>
                    <a:pt x="2227" y="2383"/>
                    <a:pt x="1882" y="2418"/>
                  </a:cubicBezTo>
                  <a:cubicBezTo>
                    <a:pt x="1854" y="2422"/>
                    <a:pt x="1825" y="2424"/>
                    <a:pt x="1798" y="2424"/>
                  </a:cubicBezTo>
                  <a:cubicBezTo>
                    <a:pt x="1488" y="2424"/>
                    <a:pt x="1224" y="2188"/>
                    <a:pt x="1191" y="1871"/>
                  </a:cubicBezTo>
                  <a:cubicBezTo>
                    <a:pt x="1144" y="1525"/>
                    <a:pt x="1394" y="1216"/>
                    <a:pt x="1739" y="1180"/>
                  </a:cubicBezTo>
                  <a:cubicBezTo>
                    <a:pt x="1768" y="1176"/>
                    <a:pt x="1796" y="1174"/>
                    <a:pt x="1824" y="1174"/>
                  </a:cubicBezTo>
                  <a:close/>
                  <a:moveTo>
                    <a:pt x="1640" y="0"/>
                  </a:moveTo>
                  <a:cubicBezTo>
                    <a:pt x="1634" y="0"/>
                    <a:pt x="1627" y="1"/>
                    <a:pt x="1620" y="1"/>
                  </a:cubicBezTo>
                  <a:cubicBezTo>
                    <a:pt x="1489" y="13"/>
                    <a:pt x="1394" y="132"/>
                    <a:pt x="1406" y="263"/>
                  </a:cubicBezTo>
                  <a:lnTo>
                    <a:pt x="1465" y="716"/>
                  </a:lnTo>
                  <a:cubicBezTo>
                    <a:pt x="1322" y="763"/>
                    <a:pt x="1203" y="835"/>
                    <a:pt x="1096" y="930"/>
                  </a:cubicBezTo>
                  <a:lnTo>
                    <a:pt x="727" y="632"/>
                  </a:lnTo>
                  <a:cubicBezTo>
                    <a:pt x="687" y="598"/>
                    <a:pt x="639" y="582"/>
                    <a:pt x="591" y="582"/>
                  </a:cubicBezTo>
                  <a:cubicBezTo>
                    <a:pt x="523" y="582"/>
                    <a:pt x="454" y="613"/>
                    <a:pt x="406" y="668"/>
                  </a:cubicBezTo>
                  <a:cubicBezTo>
                    <a:pt x="322" y="763"/>
                    <a:pt x="334" y="918"/>
                    <a:pt x="441" y="990"/>
                  </a:cubicBezTo>
                  <a:lnTo>
                    <a:pt x="799" y="1287"/>
                  </a:lnTo>
                  <a:cubicBezTo>
                    <a:pt x="739" y="1406"/>
                    <a:pt x="691" y="1549"/>
                    <a:pt x="679" y="1692"/>
                  </a:cubicBezTo>
                  <a:lnTo>
                    <a:pt x="215" y="1740"/>
                  </a:lnTo>
                  <a:cubicBezTo>
                    <a:pt x="96" y="1752"/>
                    <a:pt x="1" y="1871"/>
                    <a:pt x="13" y="1990"/>
                  </a:cubicBezTo>
                  <a:cubicBezTo>
                    <a:pt x="24" y="2113"/>
                    <a:pt x="131" y="2205"/>
                    <a:pt x="253" y="2205"/>
                  </a:cubicBezTo>
                  <a:cubicBezTo>
                    <a:pt x="260" y="2205"/>
                    <a:pt x="267" y="2205"/>
                    <a:pt x="275" y="2204"/>
                  </a:cubicBezTo>
                  <a:lnTo>
                    <a:pt x="727" y="2145"/>
                  </a:lnTo>
                  <a:cubicBezTo>
                    <a:pt x="775" y="2287"/>
                    <a:pt x="846" y="2407"/>
                    <a:pt x="941" y="2514"/>
                  </a:cubicBezTo>
                  <a:lnTo>
                    <a:pt x="644" y="2883"/>
                  </a:lnTo>
                  <a:cubicBezTo>
                    <a:pt x="560" y="2978"/>
                    <a:pt x="584" y="3121"/>
                    <a:pt x="679" y="3204"/>
                  </a:cubicBezTo>
                  <a:cubicBezTo>
                    <a:pt x="721" y="3241"/>
                    <a:pt x="772" y="3259"/>
                    <a:pt x="823" y="3259"/>
                  </a:cubicBezTo>
                  <a:cubicBezTo>
                    <a:pt x="888" y="3259"/>
                    <a:pt x="954" y="3229"/>
                    <a:pt x="1001" y="3169"/>
                  </a:cubicBezTo>
                  <a:lnTo>
                    <a:pt x="1299" y="2811"/>
                  </a:lnTo>
                  <a:cubicBezTo>
                    <a:pt x="1418" y="2871"/>
                    <a:pt x="1561" y="2918"/>
                    <a:pt x="1703" y="2930"/>
                  </a:cubicBezTo>
                  <a:lnTo>
                    <a:pt x="1751" y="3395"/>
                  </a:lnTo>
                  <a:cubicBezTo>
                    <a:pt x="1762" y="3507"/>
                    <a:pt x="1869" y="3598"/>
                    <a:pt x="1981" y="3598"/>
                  </a:cubicBezTo>
                  <a:cubicBezTo>
                    <a:pt x="1988" y="3598"/>
                    <a:pt x="1994" y="3598"/>
                    <a:pt x="2001" y="3597"/>
                  </a:cubicBezTo>
                  <a:cubicBezTo>
                    <a:pt x="2132" y="3585"/>
                    <a:pt x="2227" y="3466"/>
                    <a:pt x="2215" y="3335"/>
                  </a:cubicBezTo>
                  <a:lnTo>
                    <a:pt x="2156" y="2883"/>
                  </a:lnTo>
                  <a:cubicBezTo>
                    <a:pt x="2299" y="2835"/>
                    <a:pt x="2418" y="2764"/>
                    <a:pt x="2525" y="2668"/>
                  </a:cubicBezTo>
                  <a:lnTo>
                    <a:pt x="2894" y="2966"/>
                  </a:lnTo>
                  <a:cubicBezTo>
                    <a:pt x="2934" y="3001"/>
                    <a:pt x="2982" y="3017"/>
                    <a:pt x="3031" y="3017"/>
                  </a:cubicBezTo>
                  <a:cubicBezTo>
                    <a:pt x="3098" y="3017"/>
                    <a:pt x="3167" y="2986"/>
                    <a:pt x="3216" y="2930"/>
                  </a:cubicBezTo>
                  <a:cubicBezTo>
                    <a:pt x="3299" y="2835"/>
                    <a:pt x="3287" y="2680"/>
                    <a:pt x="3180" y="2609"/>
                  </a:cubicBezTo>
                  <a:lnTo>
                    <a:pt x="2823" y="2311"/>
                  </a:lnTo>
                  <a:cubicBezTo>
                    <a:pt x="2882" y="2192"/>
                    <a:pt x="2930" y="2049"/>
                    <a:pt x="2942" y="1906"/>
                  </a:cubicBezTo>
                  <a:lnTo>
                    <a:pt x="3406" y="1859"/>
                  </a:lnTo>
                  <a:cubicBezTo>
                    <a:pt x="3525" y="1847"/>
                    <a:pt x="3620" y="1728"/>
                    <a:pt x="3608" y="1609"/>
                  </a:cubicBezTo>
                  <a:cubicBezTo>
                    <a:pt x="3598" y="1491"/>
                    <a:pt x="3501" y="1403"/>
                    <a:pt x="3387" y="1403"/>
                  </a:cubicBezTo>
                  <a:cubicBezTo>
                    <a:pt x="3374" y="1403"/>
                    <a:pt x="3360" y="1404"/>
                    <a:pt x="3346" y="1406"/>
                  </a:cubicBezTo>
                  <a:lnTo>
                    <a:pt x="2894" y="1454"/>
                  </a:lnTo>
                  <a:cubicBezTo>
                    <a:pt x="2846" y="1311"/>
                    <a:pt x="2775" y="1192"/>
                    <a:pt x="2680" y="1085"/>
                  </a:cubicBezTo>
                  <a:lnTo>
                    <a:pt x="2977" y="716"/>
                  </a:lnTo>
                  <a:cubicBezTo>
                    <a:pt x="3061" y="621"/>
                    <a:pt x="3037" y="478"/>
                    <a:pt x="2942" y="394"/>
                  </a:cubicBezTo>
                  <a:cubicBezTo>
                    <a:pt x="2902" y="360"/>
                    <a:pt x="2852" y="343"/>
                    <a:pt x="2801" y="343"/>
                  </a:cubicBezTo>
                  <a:cubicBezTo>
                    <a:pt x="2732" y="343"/>
                    <a:pt x="2662" y="375"/>
                    <a:pt x="2620" y="430"/>
                  </a:cubicBezTo>
                  <a:lnTo>
                    <a:pt x="2323" y="787"/>
                  </a:lnTo>
                  <a:cubicBezTo>
                    <a:pt x="2203" y="728"/>
                    <a:pt x="2061" y="680"/>
                    <a:pt x="1918" y="668"/>
                  </a:cubicBezTo>
                  <a:lnTo>
                    <a:pt x="1870" y="204"/>
                  </a:lnTo>
                  <a:cubicBezTo>
                    <a:pt x="1859" y="92"/>
                    <a:pt x="1752" y="0"/>
                    <a:pt x="16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Google Shape;246;p17">
              <a:extLst>
                <a:ext uri="{FF2B5EF4-FFF2-40B4-BE49-F238E27FC236}">
                  <a16:creationId xmlns:a16="http://schemas.microsoft.com/office/drawing/2014/main" xmlns="" id="{D24BD81D-36EE-44D3-924A-C0A246171B28}"/>
                </a:ext>
              </a:extLst>
            </p:cNvPr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" name="Google Shape;247;p17">
              <a:extLst>
                <a:ext uri="{FF2B5EF4-FFF2-40B4-BE49-F238E27FC236}">
                  <a16:creationId xmlns:a16="http://schemas.microsoft.com/office/drawing/2014/main" xmlns="" id="{9F38FE94-948B-4145-BA06-4212DA6544C1}"/>
                </a:ext>
              </a:extLst>
            </p:cNvPr>
            <p:cNvSpPr/>
            <p:nvPr/>
          </p:nvSpPr>
          <p:spPr>
            <a:xfrm>
              <a:off x="6225197" y="2655437"/>
              <a:ext cx="90856" cy="89011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1457" y="681"/>
                  </a:moveTo>
                  <a:cubicBezTo>
                    <a:pt x="1555" y="681"/>
                    <a:pt x="1655" y="700"/>
                    <a:pt x="1750" y="739"/>
                  </a:cubicBezTo>
                  <a:cubicBezTo>
                    <a:pt x="2120" y="905"/>
                    <a:pt x="2298" y="1346"/>
                    <a:pt x="2131" y="1715"/>
                  </a:cubicBezTo>
                  <a:cubicBezTo>
                    <a:pt x="2007" y="2000"/>
                    <a:pt x="1728" y="2165"/>
                    <a:pt x="1441" y="2165"/>
                  </a:cubicBezTo>
                  <a:cubicBezTo>
                    <a:pt x="1345" y="2165"/>
                    <a:pt x="1248" y="2147"/>
                    <a:pt x="1155" y="2108"/>
                  </a:cubicBezTo>
                  <a:cubicBezTo>
                    <a:pt x="774" y="1941"/>
                    <a:pt x="607" y="1501"/>
                    <a:pt x="774" y="1132"/>
                  </a:cubicBezTo>
                  <a:cubicBezTo>
                    <a:pt x="890" y="846"/>
                    <a:pt x="1166" y="681"/>
                    <a:pt x="1457" y="681"/>
                  </a:cubicBezTo>
                  <a:close/>
                  <a:moveTo>
                    <a:pt x="960" y="1"/>
                  </a:moveTo>
                  <a:cubicBezTo>
                    <a:pt x="937" y="1"/>
                    <a:pt x="915" y="4"/>
                    <a:pt x="893" y="12"/>
                  </a:cubicBezTo>
                  <a:cubicBezTo>
                    <a:pt x="798" y="48"/>
                    <a:pt x="750" y="167"/>
                    <a:pt x="786" y="262"/>
                  </a:cubicBezTo>
                  <a:lnTo>
                    <a:pt x="929" y="632"/>
                  </a:lnTo>
                  <a:cubicBezTo>
                    <a:pt x="834" y="691"/>
                    <a:pt x="738" y="774"/>
                    <a:pt x="667" y="870"/>
                  </a:cubicBezTo>
                  <a:lnTo>
                    <a:pt x="310" y="715"/>
                  </a:lnTo>
                  <a:cubicBezTo>
                    <a:pt x="286" y="706"/>
                    <a:pt x="261" y="701"/>
                    <a:pt x="236" y="701"/>
                  </a:cubicBezTo>
                  <a:cubicBezTo>
                    <a:pt x="160" y="701"/>
                    <a:pt x="87" y="742"/>
                    <a:pt x="60" y="822"/>
                  </a:cubicBezTo>
                  <a:cubicBezTo>
                    <a:pt x="12" y="917"/>
                    <a:pt x="60" y="1024"/>
                    <a:pt x="155" y="1072"/>
                  </a:cubicBezTo>
                  <a:lnTo>
                    <a:pt x="512" y="1227"/>
                  </a:lnTo>
                  <a:cubicBezTo>
                    <a:pt x="488" y="1346"/>
                    <a:pt x="488" y="1465"/>
                    <a:pt x="512" y="1584"/>
                  </a:cubicBezTo>
                  <a:lnTo>
                    <a:pt x="143" y="1727"/>
                  </a:lnTo>
                  <a:cubicBezTo>
                    <a:pt x="48" y="1763"/>
                    <a:pt x="0" y="1882"/>
                    <a:pt x="36" y="1977"/>
                  </a:cubicBezTo>
                  <a:cubicBezTo>
                    <a:pt x="62" y="2056"/>
                    <a:pt x="134" y="2103"/>
                    <a:pt x="208" y="2103"/>
                  </a:cubicBezTo>
                  <a:cubicBezTo>
                    <a:pt x="234" y="2103"/>
                    <a:pt x="261" y="2097"/>
                    <a:pt x="286" y="2084"/>
                  </a:cubicBezTo>
                  <a:lnTo>
                    <a:pt x="655" y="1941"/>
                  </a:lnTo>
                  <a:cubicBezTo>
                    <a:pt x="715" y="2048"/>
                    <a:pt x="798" y="2132"/>
                    <a:pt x="905" y="2203"/>
                  </a:cubicBezTo>
                  <a:lnTo>
                    <a:pt x="738" y="2560"/>
                  </a:lnTo>
                  <a:cubicBezTo>
                    <a:pt x="703" y="2656"/>
                    <a:pt x="750" y="2775"/>
                    <a:pt x="846" y="2810"/>
                  </a:cubicBezTo>
                  <a:cubicBezTo>
                    <a:pt x="871" y="2823"/>
                    <a:pt x="898" y="2829"/>
                    <a:pt x="925" y="2829"/>
                  </a:cubicBezTo>
                  <a:cubicBezTo>
                    <a:pt x="999" y="2829"/>
                    <a:pt x="1069" y="2785"/>
                    <a:pt x="1096" y="2715"/>
                  </a:cubicBezTo>
                  <a:lnTo>
                    <a:pt x="1250" y="2358"/>
                  </a:lnTo>
                  <a:cubicBezTo>
                    <a:pt x="1310" y="2370"/>
                    <a:pt x="1369" y="2376"/>
                    <a:pt x="1429" y="2376"/>
                  </a:cubicBezTo>
                  <a:cubicBezTo>
                    <a:pt x="1489" y="2376"/>
                    <a:pt x="1548" y="2370"/>
                    <a:pt x="1608" y="2358"/>
                  </a:cubicBezTo>
                  <a:lnTo>
                    <a:pt x="1750" y="2727"/>
                  </a:lnTo>
                  <a:cubicBezTo>
                    <a:pt x="1787" y="2801"/>
                    <a:pt x="1860" y="2846"/>
                    <a:pt x="1935" y="2846"/>
                  </a:cubicBezTo>
                  <a:cubicBezTo>
                    <a:pt x="1957" y="2846"/>
                    <a:pt x="1979" y="2842"/>
                    <a:pt x="2000" y="2834"/>
                  </a:cubicBezTo>
                  <a:cubicBezTo>
                    <a:pt x="2108" y="2798"/>
                    <a:pt x="2155" y="2679"/>
                    <a:pt x="2120" y="2584"/>
                  </a:cubicBezTo>
                  <a:lnTo>
                    <a:pt x="1977" y="2215"/>
                  </a:lnTo>
                  <a:cubicBezTo>
                    <a:pt x="2072" y="2156"/>
                    <a:pt x="2155" y="2072"/>
                    <a:pt x="2227" y="1977"/>
                  </a:cubicBezTo>
                  <a:lnTo>
                    <a:pt x="2584" y="2132"/>
                  </a:lnTo>
                  <a:cubicBezTo>
                    <a:pt x="2608" y="2141"/>
                    <a:pt x="2633" y="2145"/>
                    <a:pt x="2658" y="2145"/>
                  </a:cubicBezTo>
                  <a:cubicBezTo>
                    <a:pt x="2734" y="2145"/>
                    <a:pt x="2810" y="2105"/>
                    <a:pt x="2846" y="2025"/>
                  </a:cubicBezTo>
                  <a:cubicBezTo>
                    <a:pt x="2882" y="1929"/>
                    <a:pt x="2834" y="1822"/>
                    <a:pt x="2739" y="1775"/>
                  </a:cubicBezTo>
                  <a:lnTo>
                    <a:pt x="2381" y="1620"/>
                  </a:lnTo>
                  <a:cubicBezTo>
                    <a:pt x="2405" y="1501"/>
                    <a:pt x="2405" y="1382"/>
                    <a:pt x="2393" y="1263"/>
                  </a:cubicBezTo>
                  <a:lnTo>
                    <a:pt x="2751" y="1120"/>
                  </a:lnTo>
                  <a:cubicBezTo>
                    <a:pt x="2858" y="1084"/>
                    <a:pt x="2905" y="965"/>
                    <a:pt x="2858" y="870"/>
                  </a:cubicBezTo>
                  <a:cubicBezTo>
                    <a:pt x="2831" y="791"/>
                    <a:pt x="2766" y="744"/>
                    <a:pt x="2691" y="744"/>
                  </a:cubicBezTo>
                  <a:cubicBezTo>
                    <a:pt x="2664" y="744"/>
                    <a:pt x="2636" y="750"/>
                    <a:pt x="2608" y="763"/>
                  </a:cubicBezTo>
                  <a:lnTo>
                    <a:pt x="2251" y="905"/>
                  </a:lnTo>
                  <a:cubicBezTo>
                    <a:pt x="2179" y="798"/>
                    <a:pt x="2096" y="715"/>
                    <a:pt x="2000" y="643"/>
                  </a:cubicBezTo>
                  <a:lnTo>
                    <a:pt x="2155" y="286"/>
                  </a:lnTo>
                  <a:cubicBezTo>
                    <a:pt x="2203" y="191"/>
                    <a:pt x="2155" y="72"/>
                    <a:pt x="2060" y="36"/>
                  </a:cubicBezTo>
                  <a:cubicBezTo>
                    <a:pt x="2031" y="23"/>
                    <a:pt x="2003" y="18"/>
                    <a:pt x="1975" y="18"/>
                  </a:cubicBezTo>
                  <a:cubicBezTo>
                    <a:pt x="1900" y="18"/>
                    <a:pt x="1833" y="62"/>
                    <a:pt x="1798" y="131"/>
                  </a:cubicBezTo>
                  <a:lnTo>
                    <a:pt x="1643" y="489"/>
                  </a:lnTo>
                  <a:cubicBezTo>
                    <a:pt x="1584" y="477"/>
                    <a:pt x="1524" y="471"/>
                    <a:pt x="1465" y="471"/>
                  </a:cubicBezTo>
                  <a:cubicBezTo>
                    <a:pt x="1405" y="471"/>
                    <a:pt x="1346" y="477"/>
                    <a:pt x="1286" y="489"/>
                  </a:cubicBezTo>
                  <a:lnTo>
                    <a:pt x="1143" y="120"/>
                  </a:lnTo>
                  <a:cubicBezTo>
                    <a:pt x="1116" y="46"/>
                    <a:pt x="1038" y="1"/>
                    <a:pt x="9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7" name="Google Shape;220;p17">
            <a:extLst>
              <a:ext uri="{FF2B5EF4-FFF2-40B4-BE49-F238E27FC236}">
                <a16:creationId xmlns:a16="http://schemas.microsoft.com/office/drawing/2014/main" xmlns="" id="{D4378C4A-D1F7-4600-83DE-C66DBECEA8F4}"/>
              </a:ext>
            </a:extLst>
          </p:cNvPr>
          <p:cNvSpPr/>
          <p:nvPr/>
        </p:nvSpPr>
        <p:spPr>
          <a:xfrm>
            <a:off x="3053640" y="2000878"/>
            <a:ext cx="2058589" cy="1208411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Hội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nghị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cấp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cao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ASEAN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lần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thứ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30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tại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Manila, Philippines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Hoan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nghênh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những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nỗ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lực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của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Thái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Lan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trong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việc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thành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lập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ACAI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" name="Google Shape;221;p17">
            <a:extLst>
              <a:ext uri="{FF2B5EF4-FFF2-40B4-BE49-F238E27FC236}">
                <a16:creationId xmlns:a16="http://schemas.microsoft.com/office/drawing/2014/main" xmlns="" id="{3300361D-C91B-4A1F-91D5-78B5FFEB5606}"/>
              </a:ext>
            </a:extLst>
          </p:cNvPr>
          <p:cNvSpPr/>
          <p:nvPr/>
        </p:nvSpPr>
        <p:spPr>
          <a:xfrm>
            <a:off x="3087994" y="1408416"/>
            <a:ext cx="2058589" cy="599694"/>
          </a:xfrm>
          <a:custGeom>
            <a:avLst/>
            <a:gdLst/>
            <a:ahLst/>
            <a:cxnLst/>
            <a:rect l="l" t="t" r="r" b="b"/>
            <a:pathLst>
              <a:path w="45185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84" y="10763"/>
                </a:lnTo>
                <a:lnTo>
                  <a:pt x="45184" y="2846"/>
                </a:lnTo>
                <a:cubicBezTo>
                  <a:pt x="45184" y="1274"/>
                  <a:pt x="43910" y="0"/>
                  <a:pt x="4233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 24 - </a:t>
            </a:r>
            <a:r>
              <a:rPr lang="en-US" sz="1600" kern="0" dirty="0">
                <a:solidFill>
                  <a:srgbClr val="FFFFFF"/>
                </a:solidFill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 4/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99" name="Picture 8">
            <a:extLst>
              <a:ext uri="{FF2B5EF4-FFF2-40B4-BE49-F238E27FC236}">
                <a16:creationId xmlns:a16="http://schemas.microsoft.com/office/drawing/2014/main" xmlns="" id="{3FF4BB39-1AF7-4FB1-A833-5113F5662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16" y="1457560"/>
            <a:ext cx="23749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">
            <a:extLst>
              <a:ext uri="{FF2B5EF4-FFF2-40B4-BE49-F238E27FC236}">
                <a16:creationId xmlns:a16="http://schemas.microsoft.com/office/drawing/2014/main" xmlns="" id="{9FC65061-FAA8-4120-9490-F07A5DB2C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0586" y="2139752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Google Shape;109;p4">
            <a:extLst>
              <a:ext uri="{FF2B5EF4-FFF2-40B4-BE49-F238E27FC236}">
                <a16:creationId xmlns:a16="http://schemas.microsoft.com/office/drawing/2014/main" xmlns="" id="{67C6EEBA-BE1F-4191-9B19-434A540817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253;p17">
            <a:extLst>
              <a:ext uri="{FF2B5EF4-FFF2-40B4-BE49-F238E27FC236}">
                <a16:creationId xmlns:a16="http://schemas.microsoft.com/office/drawing/2014/main" xmlns="" id="{43D8170F-2BA4-4BAF-91C4-65172A692FF6}"/>
              </a:ext>
            </a:extLst>
          </p:cNvPr>
          <p:cNvSpPr/>
          <p:nvPr/>
        </p:nvSpPr>
        <p:spPr>
          <a:xfrm>
            <a:off x="2975172" y="3382797"/>
            <a:ext cx="2248081" cy="1789761"/>
          </a:xfrm>
          <a:custGeom>
            <a:avLst/>
            <a:gdLst/>
            <a:ahLst/>
            <a:cxnLst/>
            <a:rect l="l" t="t" r="r" b="b"/>
            <a:pathLst>
              <a:path w="45185" h="31600" extrusionOk="0">
                <a:moveTo>
                  <a:pt x="22598" y="0"/>
                </a:moveTo>
                <a:cubicBezTo>
                  <a:pt x="21387" y="0"/>
                  <a:pt x="20175" y="464"/>
                  <a:pt x="19253" y="1393"/>
                </a:cubicBezTo>
                <a:lnTo>
                  <a:pt x="18252" y="2381"/>
                </a:lnTo>
                <a:cubicBezTo>
                  <a:pt x="18205" y="2429"/>
                  <a:pt x="18181" y="2477"/>
                  <a:pt x="18133" y="2524"/>
                </a:cubicBezTo>
                <a:lnTo>
                  <a:pt x="7406" y="2524"/>
                </a:lnTo>
                <a:cubicBezTo>
                  <a:pt x="3310" y="2524"/>
                  <a:pt x="0" y="5846"/>
                  <a:pt x="0" y="9930"/>
                </a:cubicBezTo>
                <a:lnTo>
                  <a:pt x="0" y="28742"/>
                </a:lnTo>
                <a:cubicBezTo>
                  <a:pt x="0" y="30325"/>
                  <a:pt x="1286" y="31599"/>
                  <a:pt x="2858" y="31599"/>
                </a:cubicBezTo>
                <a:lnTo>
                  <a:pt x="42327" y="31599"/>
                </a:lnTo>
                <a:cubicBezTo>
                  <a:pt x="43910" y="31599"/>
                  <a:pt x="45184" y="30325"/>
                  <a:pt x="45184" y="28742"/>
                </a:cubicBezTo>
                <a:lnTo>
                  <a:pt x="45184" y="9930"/>
                </a:lnTo>
                <a:cubicBezTo>
                  <a:pt x="45184" y="5846"/>
                  <a:pt x="41874" y="2524"/>
                  <a:pt x="37791" y="2524"/>
                </a:cubicBezTo>
                <a:lnTo>
                  <a:pt x="27063" y="2524"/>
                </a:lnTo>
                <a:cubicBezTo>
                  <a:pt x="27027" y="2477"/>
                  <a:pt x="26992" y="2429"/>
                  <a:pt x="26944" y="2381"/>
                </a:cubicBezTo>
                <a:lnTo>
                  <a:pt x="25944" y="1393"/>
                </a:lnTo>
                <a:cubicBezTo>
                  <a:pt x="25021" y="464"/>
                  <a:pt x="23810" y="0"/>
                  <a:pt x="2259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Hội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nghị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cấp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cao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ASEAN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lần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thứ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35 ở Bangkok,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Thái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 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Sans Extra Condensed"/>
                <a:cs typeface="Fira Sans Extra Condensed"/>
                <a:sym typeface="Fira Sans Extra Condensed"/>
              </a:rPr>
              <a:t>Lễ khai trương ACAI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" name="Google Shape;254;p17">
            <a:extLst>
              <a:ext uri="{FF2B5EF4-FFF2-40B4-BE49-F238E27FC236}">
                <a16:creationId xmlns:a16="http://schemas.microsoft.com/office/drawing/2014/main" xmlns="" id="{87A2E494-2C4B-40FC-B47C-E481B3FEB11A}"/>
              </a:ext>
            </a:extLst>
          </p:cNvPr>
          <p:cNvSpPr/>
          <p:nvPr/>
        </p:nvSpPr>
        <p:spPr>
          <a:xfrm>
            <a:off x="2974616" y="4650343"/>
            <a:ext cx="2248081" cy="516805"/>
          </a:xfrm>
          <a:custGeom>
            <a:avLst/>
            <a:gdLst/>
            <a:ahLst/>
            <a:cxnLst/>
            <a:rect l="l" t="t" r="r" b="b"/>
            <a:pathLst>
              <a:path w="45185" h="10765" extrusionOk="0">
                <a:moveTo>
                  <a:pt x="0" y="1"/>
                </a:moveTo>
                <a:lnTo>
                  <a:pt x="0" y="7919"/>
                </a:lnTo>
                <a:cubicBezTo>
                  <a:pt x="0" y="9490"/>
                  <a:pt x="1274" y="10764"/>
                  <a:pt x="2846" y="10764"/>
                </a:cubicBezTo>
                <a:lnTo>
                  <a:pt x="42339" y="10764"/>
                </a:lnTo>
                <a:cubicBezTo>
                  <a:pt x="43910" y="10764"/>
                  <a:pt x="45184" y="9490"/>
                  <a:pt x="45184" y="7919"/>
                </a:cubicBezTo>
                <a:lnTo>
                  <a:pt x="45184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03/11/2019</a:t>
            </a:r>
          </a:p>
        </p:txBody>
      </p:sp>
      <p:pic>
        <p:nvPicPr>
          <p:cNvPr id="55" name="Picture 5">
            <a:extLst>
              <a:ext uri="{FF2B5EF4-FFF2-40B4-BE49-F238E27FC236}">
                <a16:creationId xmlns:a16="http://schemas.microsoft.com/office/drawing/2014/main" xmlns="" id="{BDB11E67-88C0-4915-87B2-8B20AAC212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760" y="4646535"/>
            <a:ext cx="2010128" cy="150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xmlns="" id="{32D8B100-5EEE-4D00-9D99-13E03E137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81" y="3459814"/>
            <a:ext cx="2302396" cy="14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Google Shape;220;p17">
            <a:extLst>
              <a:ext uri="{FF2B5EF4-FFF2-40B4-BE49-F238E27FC236}">
                <a16:creationId xmlns:a16="http://schemas.microsoft.com/office/drawing/2014/main" xmlns="" id="{6B766ACC-B643-4329-B84A-CF99A55EFA9C}"/>
              </a:ext>
            </a:extLst>
          </p:cNvPr>
          <p:cNvSpPr/>
          <p:nvPr/>
        </p:nvSpPr>
        <p:spPr>
          <a:xfrm>
            <a:off x="6786362" y="4588049"/>
            <a:ext cx="2273480" cy="1444223"/>
          </a:xfrm>
          <a:custGeom>
            <a:avLst/>
            <a:gdLst/>
            <a:ahLst/>
            <a:cxnLst/>
            <a:rect l="l" t="t" r="r" b="b"/>
            <a:pathLst>
              <a:path w="45185" h="31591" extrusionOk="0">
                <a:moveTo>
                  <a:pt x="2858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21669"/>
                </a:lnTo>
                <a:cubicBezTo>
                  <a:pt x="0" y="25753"/>
                  <a:pt x="3310" y="29063"/>
                  <a:pt x="7394" y="29063"/>
                </a:cubicBezTo>
                <a:lnTo>
                  <a:pt x="18121" y="29063"/>
                </a:lnTo>
                <a:cubicBezTo>
                  <a:pt x="18157" y="29111"/>
                  <a:pt x="18193" y="29170"/>
                  <a:pt x="18240" y="29206"/>
                </a:cubicBezTo>
                <a:lnTo>
                  <a:pt x="19241" y="30206"/>
                </a:lnTo>
                <a:cubicBezTo>
                  <a:pt x="20163" y="31129"/>
                  <a:pt x="21375" y="31590"/>
                  <a:pt x="22586" y="31590"/>
                </a:cubicBezTo>
                <a:cubicBezTo>
                  <a:pt x="23798" y="31590"/>
                  <a:pt x="25009" y="31129"/>
                  <a:pt x="25932" y="30206"/>
                </a:cubicBezTo>
                <a:lnTo>
                  <a:pt x="26932" y="29206"/>
                </a:lnTo>
                <a:cubicBezTo>
                  <a:pt x="26980" y="29170"/>
                  <a:pt x="27003" y="29111"/>
                  <a:pt x="27051" y="29063"/>
                </a:cubicBezTo>
                <a:lnTo>
                  <a:pt x="37779" y="29063"/>
                </a:lnTo>
                <a:cubicBezTo>
                  <a:pt x="41874" y="29063"/>
                  <a:pt x="45184" y="25753"/>
                  <a:pt x="45184" y="21669"/>
                </a:cubicBezTo>
                <a:lnTo>
                  <a:pt x="45184" y="2846"/>
                </a:lnTo>
                <a:cubicBezTo>
                  <a:pt x="45184" y="1274"/>
                  <a:pt x="43898" y="0"/>
                  <a:pt x="423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Roboto"/>
              </a:rPr>
              <a:t>Thỏa thuận thành lập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Roboto"/>
              </a:rPr>
              <a:t>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Roboto"/>
              </a:rPr>
              <a:t>đã được tất cả 10 quốc gia thành viên ký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" name="Google Shape;230;p17">
            <a:extLst>
              <a:ext uri="{FF2B5EF4-FFF2-40B4-BE49-F238E27FC236}">
                <a16:creationId xmlns:a16="http://schemas.microsoft.com/office/drawing/2014/main" xmlns="" id="{1EE018FB-BA3A-4473-8278-3C7971ADF837}"/>
              </a:ext>
            </a:extLst>
          </p:cNvPr>
          <p:cNvSpPr/>
          <p:nvPr/>
        </p:nvSpPr>
        <p:spPr>
          <a:xfrm>
            <a:off x="6794408" y="4299559"/>
            <a:ext cx="2272877" cy="541298"/>
          </a:xfrm>
          <a:custGeom>
            <a:avLst/>
            <a:gdLst/>
            <a:ahLst/>
            <a:cxnLst/>
            <a:rect l="l" t="t" r="r" b="b"/>
            <a:pathLst>
              <a:path w="45173" h="10764" extrusionOk="0">
                <a:moveTo>
                  <a:pt x="2846" y="0"/>
                </a:moveTo>
                <a:cubicBezTo>
                  <a:pt x="1274" y="0"/>
                  <a:pt x="0" y="1274"/>
                  <a:pt x="0" y="2846"/>
                </a:cubicBezTo>
                <a:lnTo>
                  <a:pt x="0" y="10763"/>
                </a:lnTo>
                <a:lnTo>
                  <a:pt x="45172" y="10763"/>
                </a:lnTo>
                <a:lnTo>
                  <a:pt x="45172" y="2846"/>
                </a:lnTo>
                <a:cubicBezTo>
                  <a:pt x="45172" y="1274"/>
                  <a:pt x="43899" y="0"/>
                  <a:pt x="4232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20/05/2020</a:t>
            </a: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70" name="Google Shape;109;p3">
            <a:extLst>
              <a:ext uri="{FF2B5EF4-FFF2-40B4-BE49-F238E27FC236}">
                <a16:creationId xmlns:a16="http://schemas.microsoft.com/office/drawing/2014/main" xmlns="" id="{A198DF6D-A48F-4FED-8B22-359A76D54D42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 l="30357" r="30237"/>
          <a:stretch/>
        </p:blipFill>
        <p:spPr>
          <a:xfrm>
            <a:off x="9295006" y="4172215"/>
            <a:ext cx="948119" cy="1092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1" name="Google Shape;102;p2">
            <a:extLst>
              <a:ext uri="{FF2B5EF4-FFF2-40B4-BE49-F238E27FC236}">
                <a16:creationId xmlns:a16="http://schemas.microsoft.com/office/drawing/2014/main" xmlns="" id="{52987265-8731-4364-9DFC-1C84E9E1A95C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9166559" y="5415743"/>
            <a:ext cx="2691609" cy="3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03;p2">
            <a:extLst>
              <a:ext uri="{FF2B5EF4-FFF2-40B4-BE49-F238E27FC236}">
                <a16:creationId xmlns:a16="http://schemas.microsoft.com/office/drawing/2014/main" xmlns="" id="{C9669C64-B94E-43B2-A3EB-55C8DC0320ED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9166559" y="5923556"/>
            <a:ext cx="2534548" cy="35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37607" y="55410"/>
            <a:ext cx="12098973" cy="52322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2.2 QU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ACAI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6"/>
          <p:cNvGrpSpPr/>
          <p:nvPr/>
        </p:nvGrpSpPr>
        <p:grpSpPr>
          <a:xfrm>
            <a:off x="263236" y="569233"/>
            <a:ext cx="11858422" cy="6082154"/>
            <a:chOff x="1664923" y="1044347"/>
            <a:chExt cx="9861751" cy="5917262"/>
          </a:xfrm>
        </p:grpSpPr>
        <p:grpSp>
          <p:nvGrpSpPr>
            <p:cNvPr id="157" name="Google Shape;157;p6"/>
            <p:cNvGrpSpPr/>
            <p:nvPr/>
          </p:nvGrpSpPr>
          <p:grpSpPr>
            <a:xfrm>
              <a:off x="7839386" y="1833215"/>
              <a:ext cx="3687288" cy="4271421"/>
              <a:chOff x="7839386" y="1891872"/>
              <a:chExt cx="3687288" cy="4271421"/>
            </a:xfrm>
          </p:grpSpPr>
          <p:sp>
            <p:nvSpPr>
              <p:cNvPr id="158" name="Google Shape;158;p6"/>
              <p:cNvSpPr/>
              <p:nvPr/>
            </p:nvSpPr>
            <p:spPr>
              <a:xfrm flipH="1">
                <a:off x="7839386" y="1891872"/>
                <a:ext cx="3375413" cy="176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Soạn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thảo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Thỏa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thuận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nước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sở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tại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–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Đầu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năm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2021. </a:t>
                </a:r>
                <a:endParaRPr lang="en-US" sz="14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Ban thư ký ACAI đã chuẩn bị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bản thảo của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 tài liệu chính: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400" kern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1 -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Thỏa thuận quốc gia chủ nhà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400" kern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2 -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Nghị định của Hoàng gia về việc thành lập ACAI tại Thái Lan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400" kern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 – </a:t>
                </a:r>
                <a:r>
                  <a:rPr lang="en-US" sz="1400" kern="0" dirty="0" err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Bộ</a:t>
                </a:r>
                <a:r>
                  <a:rPr lang="en-US" sz="1400" kern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Quy tắc </a:t>
                </a:r>
                <a:r>
                  <a:rPr lang="en-US" sz="1400" kern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uân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thủ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 flipH="1">
                <a:off x="7990848" y="3977475"/>
                <a:ext cx="3535826" cy="2185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Hợp pháp hóa ACAI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tại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Thái Lan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Tháng 11 năm 2021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đệ trình dự thảo Thỏa thuận nước sở tại và Nghị định của Hoàng gia lên Ủy ban Quốc gia về Đặc quyền &amp; Miễn trừ.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Tháng 12 năm 2021: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đệ trình Thỏa thuận nước chủ nhà và Nghị định của Hoàng gia lên Nội các để thông qua.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Tháng 1 năm 2022: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Đại diện ACAI ký kết Thỏa thuận nước chủ nhà với đại diện của Chính phủ Hoàng gia Thái Lan.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1664923" y="1302473"/>
              <a:ext cx="2627127" cy="5232212"/>
              <a:chOff x="1664923" y="1176977"/>
              <a:chExt cx="2627127" cy="5232212"/>
            </a:xfrm>
          </p:grpSpPr>
          <p:sp>
            <p:nvSpPr>
              <p:cNvPr id="161" name="Google Shape;161;p6"/>
              <p:cNvSpPr/>
              <p:nvPr/>
            </p:nvSpPr>
            <p:spPr>
              <a:xfrm flipH="1">
                <a:off x="1664923" y="1176977"/>
                <a:ext cx="2524391" cy="718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20/05/2020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10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Quốc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gia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Thành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viên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ASEAN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đã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ký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Thỏa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thuận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thành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lập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ACAI.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 flipH="1">
                <a:off x="1749935" y="2253554"/>
                <a:ext cx="2524391" cy="2230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Triệu tập</a:t>
                </a: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3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cuộc</a:t>
                </a: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3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ọp Hội đồng Quản trị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1300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Lần</a:t>
                </a: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1: 23/07/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kumimoji="0" lang="en-US" sz="13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Lần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30/08/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1300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Lần</a:t>
                </a: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27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/09</a:t>
                </a: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/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r>
                  <a:rPr kumimoji="0" lang="en-US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1300" kern="0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Lần</a:t>
                </a:r>
                <a:r>
                  <a:rPr lang="en-US" sz="1300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4: 28/10/</a:t>
                </a:r>
                <a:r>
                  <a:rPr kumimoji="0" lang="vi-VN" sz="13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lang="en-US" sz="13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Đ</a:t>
                </a: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ể chọn Chủ tịch và Phó Chủ tịch Hội đồng quản trị, một Giám đốc lâm thời</a:t>
                </a: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ác nhận Thỏa thuận nước sở tại và </a:t>
                </a:r>
                <a:r>
                  <a:rPr kumimoji="0" lang="en-US" sz="13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một</a:t>
                </a: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13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số</a:t>
                </a: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vi-VN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Quy tắc</a:t>
                </a: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1767550" y="4852179"/>
                <a:ext cx="2524500" cy="155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Tài trợ cho quản lý ACAI và Tuyển dụng Giám đốc ACAI –Chính phủ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Hoàn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gia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Thái Lan để cung cấp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vòng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vốn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 hoạt động quản lý giai đoạn đầu của ACAI.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Thông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báo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mời</a:t>
                </a:r>
                <a:r>
                  <a:rPr kumimoji="0" lang="vi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ứng tuyển Giám đốc ACAI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6"/>
            <p:cNvGrpSpPr/>
            <p:nvPr/>
          </p:nvGrpSpPr>
          <p:grpSpPr>
            <a:xfrm>
              <a:off x="4299980" y="1044347"/>
              <a:ext cx="3433941" cy="5917262"/>
              <a:chOff x="4299980" y="1044347"/>
              <a:chExt cx="3433941" cy="5917262"/>
            </a:xfrm>
          </p:grpSpPr>
          <p:sp>
            <p:nvSpPr>
              <p:cNvPr id="165" name="Google Shape;165;p6"/>
              <p:cNvSpPr/>
              <p:nvPr/>
            </p:nvSpPr>
            <p:spPr>
              <a:xfrm>
                <a:off x="5960627" y="1044347"/>
                <a:ext cx="117060" cy="5917262"/>
              </a:xfrm>
              <a:prstGeom prst="rect">
                <a:avLst/>
              </a:prstGeom>
              <a:solidFill>
                <a:srgbClr val="323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6" name="Google Shape;166;p6"/>
              <p:cNvGrpSpPr/>
              <p:nvPr/>
            </p:nvGrpSpPr>
            <p:grpSpPr>
              <a:xfrm>
                <a:off x="4299980" y="1272208"/>
                <a:ext cx="3433941" cy="5407488"/>
                <a:chOff x="4299980" y="1272208"/>
                <a:chExt cx="3433941" cy="5407488"/>
              </a:xfrm>
            </p:grpSpPr>
            <p:grpSp>
              <p:nvGrpSpPr>
                <p:cNvPr id="167" name="Google Shape;167;p6"/>
                <p:cNvGrpSpPr/>
                <p:nvPr/>
              </p:nvGrpSpPr>
              <p:grpSpPr>
                <a:xfrm>
                  <a:off x="4299981" y="1272208"/>
                  <a:ext cx="1891571" cy="1264365"/>
                  <a:chOff x="4299981" y="1272208"/>
                  <a:chExt cx="1891571" cy="1264365"/>
                </a:xfrm>
              </p:grpSpPr>
              <p:grpSp>
                <p:nvGrpSpPr>
                  <p:cNvPr id="168" name="Google Shape;168;p6"/>
                  <p:cNvGrpSpPr/>
                  <p:nvPr/>
                </p:nvGrpSpPr>
                <p:grpSpPr>
                  <a:xfrm>
                    <a:off x="4299981" y="1272208"/>
                    <a:ext cx="1891571" cy="1264365"/>
                    <a:chOff x="3893344" y="285750"/>
                    <a:chExt cx="2393701" cy="1600000"/>
                  </a:xfrm>
                </p:grpSpPr>
                <p:grpSp>
                  <p:nvGrpSpPr>
                    <p:cNvPr id="169" name="Google Shape;169;p6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170" name="Google Shape;170;p6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171" name="Google Shape;171;p6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2" name="Google Shape;172;p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173" name="Google Shape;173;p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74" name="Google Shape;174;p6"/>
                    <p:cNvGrpSpPr/>
                    <p:nvPr/>
                  </p:nvGrpSpPr>
                  <p:grpSpPr>
                    <a:xfrm>
                      <a:off x="3893344" y="285750"/>
                      <a:ext cx="1631156" cy="1600000"/>
                      <a:chOff x="3893344" y="285750"/>
                      <a:chExt cx="1631156" cy="1600000"/>
                    </a:xfrm>
                  </p:grpSpPr>
                  <p:sp>
                    <p:nvSpPr>
                      <p:cNvPr id="175" name="Google Shape;175;p6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76" name="Google Shape;176;p6"/>
                      <p:cNvSpPr/>
                      <p:nvPr/>
                    </p:nvSpPr>
                    <p:spPr>
                      <a:xfrm flipH="1">
                        <a:off x="3893344" y="285750"/>
                        <a:ext cx="652799" cy="556689"/>
                      </a:xfrm>
                      <a:prstGeom prst="round1Rect">
                        <a:avLst>
                          <a:gd name="adj" fmla="val 24121"/>
                        </a:avLst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177" name="Google Shape;177;p6"/>
                  <p:cNvGrpSpPr/>
                  <p:nvPr/>
                </p:nvGrpSpPr>
                <p:grpSpPr>
                  <a:xfrm>
                    <a:off x="4331344" y="1292108"/>
                    <a:ext cx="1067930" cy="1149865"/>
                    <a:chOff x="4331344" y="1292108"/>
                    <a:chExt cx="1067930" cy="1149865"/>
                  </a:xfrm>
                </p:grpSpPr>
                <p:sp>
                  <p:nvSpPr>
                    <p:cNvPr id="178" name="Google Shape;178;p6"/>
                    <p:cNvSpPr txBox="1"/>
                    <p:nvPr/>
                  </p:nvSpPr>
                  <p:spPr>
                    <a:xfrm flipH="1">
                      <a:off x="4331344" y="1292108"/>
                      <a:ext cx="453134" cy="379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DC9A4C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79" name="Google Shape;179;p6"/>
                    <p:cNvGrpSpPr/>
                    <p:nvPr/>
                  </p:nvGrpSpPr>
                  <p:grpSpPr>
                    <a:xfrm>
                      <a:off x="4741966" y="1729025"/>
                      <a:ext cx="657308" cy="712948"/>
                      <a:chOff x="4640366" y="1684575"/>
                      <a:chExt cx="657308" cy="712948"/>
                    </a:xfrm>
                  </p:grpSpPr>
                  <p:sp>
                    <p:nvSpPr>
                      <p:cNvPr id="180" name="Google Shape;180;p6"/>
                      <p:cNvSpPr txBox="1"/>
                      <p:nvPr/>
                    </p:nvSpPr>
                    <p:spPr>
                      <a:xfrm>
                        <a:off x="4640366" y="2068147"/>
                        <a:ext cx="657308" cy="329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2020</a:t>
                        </a:r>
                        <a:endParaRPr kumimoji="0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1" name="Google Shape;181;p6"/>
                      <p:cNvSpPr/>
                      <p:nvPr/>
                    </p:nvSpPr>
                    <p:spPr>
                      <a:xfrm flipH="1">
                        <a:off x="4802842" y="1684575"/>
                        <a:ext cx="332354" cy="3380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0" h="1019" extrusionOk="0">
                            <a:moveTo>
                              <a:pt x="918" y="1019"/>
                            </a:moveTo>
                            <a:cubicBezTo>
                              <a:pt x="915" y="1019"/>
                              <a:pt x="911" y="1019"/>
                              <a:pt x="909" y="1018"/>
                            </a:cubicBezTo>
                            <a:lnTo>
                              <a:pt x="660" y="974"/>
                            </a:lnTo>
                            <a:cubicBezTo>
                              <a:pt x="608" y="991"/>
                              <a:pt x="554" y="1000"/>
                              <a:pt x="500" y="1000"/>
                            </a:cubicBezTo>
                            <a:cubicBezTo>
                              <a:pt x="224" y="1000"/>
                              <a:pt x="0" y="776"/>
                              <a:pt x="0" y="500"/>
                            </a:cubicBezTo>
                            <a:cubicBezTo>
                              <a:pt x="0" y="224"/>
                              <a:pt x="224" y="0"/>
                              <a:pt x="500" y="0"/>
                            </a:cubicBezTo>
                            <a:cubicBezTo>
                              <a:pt x="776" y="0"/>
                              <a:pt x="1000" y="224"/>
                              <a:pt x="1000" y="500"/>
                            </a:cubicBezTo>
                            <a:cubicBezTo>
                              <a:pt x="1000" y="563"/>
                              <a:pt x="989" y="624"/>
                              <a:pt x="966" y="683"/>
                            </a:cubicBezTo>
                            <a:cubicBezTo>
                              <a:pt x="950" y="724"/>
                              <a:pt x="928" y="764"/>
                              <a:pt x="901" y="800"/>
                            </a:cubicBezTo>
                            <a:lnTo>
                              <a:pt x="965" y="949"/>
                            </a:lnTo>
                            <a:cubicBezTo>
                              <a:pt x="972" y="965"/>
                              <a:pt x="970" y="985"/>
                              <a:pt x="959" y="1000"/>
                            </a:cubicBezTo>
                            <a:cubicBezTo>
                              <a:pt x="948" y="1013"/>
                              <a:pt x="933" y="1019"/>
                              <a:pt x="918" y="1019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68575" tIns="34275" rIns="68575" bIns="34275" anchor="t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2" name="Google Shape;182;p6"/>
                <p:cNvGrpSpPr/>
                <p:nvPr/>
              </p:nvGrpSpPr>
              <p:grpSpPr>
                <a:xfrm>
                  <a:off x="5845718" y="2307988"/>
                  <a:ext cx="1888203" cy="1269699"/>
                  <a:chOff x="5845718" y="2307988"/>
                  <a:chExt cx="1888203" cy="1269699"/>
                </a:xfrm>
              </p:grpSpPr>
              <p:grpSp>
                <p:nvGrpSpPr>
                  <p:cNvPr id="183" name="Google Shape;183;p6"/>
                  <p:cNvGrpSpPr/>
                  <p:nvPr/>
                </p:nvGrpSpPr>
                <p:grpSpPr>
                  <a:xfrm rot="10800000">
                    <a:off x="5845718" y="2307988"/>
                    <a:ext cx="1888203" cy="1269699"/>
                    <a:chOff x="3897606" y="279001"/>
                    <a:chExt cx="2389439" cy="1606749"/>
                  </a:xfrm>
                </p:grpSpPr>
                <p:grpSp>
                  <p:nvGrpSpPr>
                    <p:cNvPr id="184" name="Google Shape;184;p6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185" name="Google Shape;185;p6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186" name="Google Shape;186;p6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7" name="Google Shape;187;p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188" name="Google Shape;188;p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89" name="Google Shape;189;p6"/>
                    <p:cNvGrpSpPr/>
                    <p:nvPr/>
                  </p:nvGrpSpPr>
                  <p:grpSpPr>
                    <a:xfrm>
                      <a:off x="3897606" y="279001"/>
                      <a:ext cx="1626894" cy="1606749"/>
                      <a:chOff x="3897606" y="279001"/>
                      <a:chExt cx="1626894" cy="1606749"/>
                    </a:xfrm>
                  </p:grpSpPr>
                  <p:sp>
                    <p:nvSpPr>
                      <p:cNvPr id="190" name="Google Shape;190;p6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91" name="Google Shape;191;p6"/>
                      <p:cNvSpPr/>
                      <p:nvPr/>
                    </p:nvSpPr>
                    <p:spPr>
                      <a:xfrm flipH="1">
                        <a:off x="3897606" y="279001"/>
                        <a:ext cx="646900" cy="555789"/>
                      </a:xfrm>
                      <a:prstGeom prst="round1Rect">
                        <a:avLst>
                          <a:gd name="adj" fmla="val 25681"/>
                        </a:avLst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192" name="Google Shape;192;p6"/>
                  <p:cNvGrpSpPr/>
                  <p:nvPr/>
                </p:nvGrpSpPr>
                <p:grpSpPr>
                  <a:xfrm>
                    <a:off x="6564524" y="2479964"/>
                    <a:ext cx="1140364" cy="1057436"/>
                    <a:chOff x="6564524" y="2479964"/>
                    <a:chExt cx="1140364" cy="1057436"/>
                  </a:xfrm>
                </p:grpSpPr>
                <p:sp>
                  <p:nvSpPr>
                    <p:cNvPr id="193" name="Google Shape;193;p6"/>
                    <p:cNvSpPr txBox="1"/>
                    <p:nvPr/>
                  </p:nvSpPr>
                  <p:spPr>
                    <a:xfrm flipH="1">
                      <a:off x="7251754" y="3158032"/>
                      <a:ext cx="453134" cy="379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A22A2C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94" name="Google Shape;194;p6"/>
                    <p:cNvGrpSpPr/>
                    <p:nvPr/>
                  </p:nvGrpSpPr>
                  <p:grpSpPr>
                    <a:xfrm>
                      <a:off x="6564524" y="2479964"/>
                      <a:ext cx="575874" cy="1005361"/>
                      <a:chOff x="6564524" y="2479964"/>
                      <a:chExt cx="575874" cy="1005361"/>
                    </a:xfrm>
                  </p:grpSpPr>
                  <p:sp>
                    <p:nvSpPr>
                      <p:cNvPr id="195" name="Google Shape;195;p6"/>
                      <p:cNvSpPr txBox="1"/>
                      <p:nvPr/>
                    </p:nvSpPr>
                    <p:spPr>
                      <a:xfrm>
                        <a:off x="6564524" y="3155950"/>
                        <a:ext cx="575874" cy="3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2021</a:t>
                        </a:r>
                        <a:endParaRPr kumimoji="0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96" name="Google Shape;196;p6"/>
                      <p:cNvGrpSpPr/>
                      <p:nvPr/>
                    </p:nvGrpSpPr>
                    <p:grpSpPr>
                      <a:xfrm>
                        <a:off x="6645594" y="2479964"/>
                        <a:ext cx="413728" cy="411222"/>
                        <a:chOff x="4008438" y="641350"/>
                        <a:chExt cx="3668713" cy="3646488"/>
                      </a:xfrm>
                    </p:grpSpPr>
                    <p:sp>
                      <p:nvSpPr>
                        <p:cNvPr id="197" name="Google Shape;197;p6"/>
                        <p:cNvSpPr/>
                        <p:nvPr/>
                      </p:nvSpPr>
                      <p:spPr>
                        <a:xfrm>
                          <a:off x="4008438" y="641350"/>
                          <a:ext cx="2979738" cy="297179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6" h="696" extrusionOk="0">
                              <a:moveTo>
                                <a:pt x="696" y="398"/>
                              </a:moveTo>
                              <a:cubicBezTo>
                                <a:pt x="696" y="133"/>
                                <a:pt x="375" y="0"/>
                                <a:pt x="187" y="187"/>
                              </a:cubicBezTo>
                              <a:cubicBezTo>
                                <a:pt x="0" y="375"/>
                                <a:pt x="133" y="696"/>
                                <a:pt x="398" y="696"/>
                              </a:cubicBezTo>
                              <a:cubicBezTo>
                                <a:pt x="562" y="696"/>
                                <a:pt x="696" y="562"/>
                                <a:pt x="696" y="398"/>
                              </a:cubicBezTo>
                              <a:close/>
                              <a:moveTo>
                                <a:pt x="394" y="209"/>
                              </a:moveTo>
                              <a:cubicBezTo>
                                <a:pt x="292" y="209"/>
                                <a:pt x="209" y="292"/>
                                <a:pt x="209" y="394"/>
                              </a:cubicBezTo>
                              <a:cubicBezTo>
                                <a:pt x="209" y="419"/>
                                <a:pt x="172" y="419"/>
                                <a:pt x="172" y="394"/>
                              </a:cubicBezTo>
                              <a:cubicBezTo>
                                <a:pt x="172" y="271"/>
                                <a:pt x="271" y="172"/>
                                <a:pt x="394" y="172"/>
                              </a:cubicBezTo>
                              <a:cubicBezTo>
                                <a:pt x="419" y="172"/>
                                <a:pt x="419" y="209"/>
                                <a:pt x="394" y="20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68575" tIns="34275" rIns="68575" bIns="34275" anchor="t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8" name="Google Shape;198;p6"/>
                        <p:cNvSpPr/>
                        <p:nvPr/>
                      </p:nvSpPr>
                      <p:spPr>
                        <a:xfrm>
                          <a:off x="6457951" y="3105150"/>
                          <a:ext cx="1219200" cy="118268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85" h="277" extrusionOk="0">
                              <a:moveTo>
                                <a:pt x="261" y="158"/>
                              </a:moveTo>
                              <a:lnTo>
                                <a:pt x="103" y="0"/>
                              </a:lnTo>
                              <a:cubicBezTo>
                                <a:pt x="77" y="41"/>
                                <a:pt x="41" y="75"/>
                                <a:pt x="0" y="101"/>
                              </a:cubicBezTo>
                              <a:lnTo>
                                <a:pt x="159" y="260"/>
                              </a:lnTo>
                              <a:cubicBezTo>
                                <a:pt x="177" y="277"/>
                                <a:pt x="205" y="277"/>
                                <a:pt x="223" y="260"/>
                              </a:cubicBezTo>
                              <a:lnTo>
                                <a:pt x="268" y="215"/>
                              </a:lnTo>
                              <a:cubicBezTo>
                                <a:pt x="285" y="198"/>
                                <a:pt x="279" y="175"/>
                                <a:pt x="261" y="15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68575" tIns="34275" rIns="68575" bIns="34275" anchor="t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99" name="Google Shape;199;p6"/>
                <p:cNvGrpSpPr/>
                <p:nvPr/>
              </p:nvGrpSpPr>
              <p:grpSpPr>
                <a:xfrm>
                  <a:off x="4299980" y="3343769"/>
                  <a:ext cx="1891571" cy="1291391"/>
                  <a:chOff x="4299980" y="3343769"/>
                  <a:chExt cx="1891571" cy="1291391"/>
                </a:xfrm>
              </p:grpSpPr>
              <p:grpSp>
                <p:nvGrpSpPr>
                  <p:cNvPr id="200" name="Google Shape;200;p6"/>
                  <p:cNvGrpSpPr/>
                  <p:nvPr/>
                </p:nvGrpSpPr>
                <p:grpSpPr>
                  <a:xfrm>
                    <a:off x="4299980" y="3343769"/>
                    <a:ext cx="1891571" cy="1291391"/>
                    <a:chOff x="3893344" y="285750"/>
                    <a:chExt cx="2393701" cy="1634200"/>
                  </a:xfrm>
                </p:grpSpPr>
                <p:grpSp>
                  <p:nvGrpSpPr>
                    <p:cNvPr id="201" name="Google Shape;201;p6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202" name="Google Shape;202;p6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203" name="Google Shape;203;p6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04" name="Google Shape;204;p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05" name="Google Shape;205;p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06" name="Google Shape;206;p6"/>
                    <p:cNvGrpSpPr/>
                    <p:nvPr/>
                  </p:nvGrpSpPr>
                  <p:grpSpPr>
                    <a:xfrm>
                      <a:off x="3893344" y="285750"/>
                      <a:ext cx="1631156" cy="1634200"/>
                      <a:chOff x="3893344" y="285750"/>
                      <a:chExt cx="1631156" cy="1634200"/>
                    </a:xfrm>
                  </p:grpSpPr>
                  <p:sp>
                    <p:nvSpPr>
                      <p:cNvPr id="207" name="Google Shape;207;p6"/>
                      <p:cNvSpPr/>
                      <p:nvPr/>
                    </p:nvSpPr>
                    <p:spPr>
                      <a:xfrm>
                        <a:off x="3898901" y="3199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08" name="Google Shape;208;p6"/>
                      <p:cNvSpPr/>
                      <p:nvPr/>
                    </p:nvSpPr>
                    <p:spPr>
                      <a:xfrm flipH="1">
                        <a:off x="3893344" y="285750"/>
                        <a:ext cx="646901" cy="555789"/>
                      </a:xfrm>
                      <a:prstGeom prst="round1Rect">
                        <a:avLst>
                          <a:gd name="adj" fmla="val 27888"/>
                        </a:avLst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09" name="Google Shape;209;p6"/>
                  <p:cNvGrpSpPr/>
                  <p:nvPr/>
                </p:nvGrpSpPr>
                <p:grpSpPr>
                  <a:xfrm>
                    <a:off x="4329014" y="3363314"/>
                    <a:ext cx="1035894" cy="1148290"/>
                    <a:chOff x="4329014" y="3363314"/>
                    <a:chExt cx="1035894" cy="1148290"/>
                  </a:xfrm>
                </p:grpSpPr>
                <p:sp>
                  <p:nvSpPr>
                    <p:cNvPr id="210" name="Google Shape;210;p6"/>
                    <p:cNvSpPr txBox="1"/>
                    <p:nvPr/>
                  </p:nvSpPr>
                  <p:spPr>
                    <a:xfrm flipH="1">
                      <a:off x="4329014" y="3363314"/>
                      <a:ext cx="453134" cy="379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32E2D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211" name="Google Shape;211;p6"/>
                    <p:cNvGrpSpPr/>
                    <p:nvPr/>
                  </p:nvGrpSpPr>
                  <p:grpSpPr>
                    <a:xfrm>
                      <a:off x="4789034" y="3788189"/>
                      <a:ext cx="575874" cy="723415"/>
                      <a:chOff x="4681084" y="3762789"/>
                      <a:chExt cx="575874" cy="723415"/>
                    </a:xfrm>
                  </p:grpSpPr>
                  <p:sp>
                    <p:nvSpPr>
                      <p:cNvPr id="212" name="Google Shape;212;p6"/>
                      <p:cNvSpPr txBox="1"/>
                      <p:nvPr/>
                    </p:nvSpPr>
                    <p:spPr>
                      <a:xfrm>
                        <a:off x="4681084" y="4156829"/>
                        <a:ext cx="575874" cy="3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2021</a:t>
                        </a:r>
                        <a:endParaRPr kumimoji="0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13" name="Google Shape;213;p6"/>
                      <p:cNvSpPr/>
                      <p:nvPr/>
                    </p:nvSpPr>
                    <p:spPr>
                      <a:xfrm>
                        <a:off x="4775200" y="3762789"/>
                        <a:ext cx="387638" cy="3911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0" h="880" extrusionOk="0">
                            <a:moveTo>
                              <a:pt x="649" y="461"/>
                            </a:moveTo>
                            <a:cubicBezTo>
                              <a:pt x="649" y="505"/>
                              <a:pt x="635" y="548"/>
                              <a:pt x="610" y="584"/>
                            </a:cubicBezTo>
                            <a:cubicBezTo>
                              <a:pt x="597" y="601"/>
                              <a:pt x="586" y="615"/>
                              <a:pt x="577" y="626"/>
                            </a:cubicBezTo>
                            <a:cubicBezTo>
                              <a:pt x="552" y="658"/>
                              <a:pt x="536" y="675"/>
                              <a:pt x="531" y="726"/>
                            </a:cubicBezTo>
                            <a:cubicBezTo>
                              <a:pt x="531" y="730"/>
                              <a:pt x="527" y="734"/>
                              <a:pt x="522" y="734"/>
                            </a:cubicBezTo>
                            <a:lnTo>
                              <a:pt x="346" y="734"/>
                            </a:lnTo>
                            <a:cubicBezTo>
                              <a:pt x="343" y="734"/>
                              <a:pt x="339" y="730"/>
                              <a:pt x="338" y="726"/>
                            </a:cubicBezTo>
                            <a:cubicBezTo>
                              <a:pt x="333" y="675"/>
                              <a:pt x="317" y="656"/>
                              <a:pt x="291" y="625"/>
                            </a:cubicBezTo>
                            <a:cubicBezTo>
                              <a:pt x="281" y="614"/>
                              <a:pt x="271" y="600"/>
                              <a:pt x="259" y="584"/>
                            </a:cubicBezTo>
                            <a:cubicBezTo>
                              <a:pt x="234" y="548"/>
                              <a:pt x="220" y="505"/>
                              <a:pt x="220" y="461"/>
                            </a:cubicBezTo>
                            <a:cubicBezTo>
                              <a:pt x="220" y="404"/>
                              <a:pt x="242" y="350"/>
                              <a:pt x="282" y="310"/>
                            </a:cubicBezTo>
                            <a:cubicBezTo>
                              <a:pt x="322" y="270"/>
                              <a:pt x="376" y="248"/>
                              <a:pt x="434" y="246"/>
                            </a:cubicBezTo>
                            <a:lnTo>
                              <a:pt x="434" y="246"/>
                            </a:lnTo>
                            <a:cubicBezTo>
                              <a:pt x="553" y="248"/>
                              <a:pt x="649" y="344"/>
                              <a:pt x="649" y="461"/>
                            </a:cubicBezTo>
                            <a:close/>
                            <a:moveTo>
                              <a:pt x="340" y="803"/>
                            </a:moveTo>
                            <a:cubicBezTo>
                              <a:pt x="340" y="845"/>
                              <a:pt x="383" y="880"/>
                              <a:pt x="434" y="880"/>
                            </a:cubicBezTo>
                            <a:lnTo>
                              <a:pt x="436" y="880"/>
                            </a:lnTo>
                            <a:cubicBezTo>
                              <a:pt x="489" y="880"/>
                              <a:pt x="530" y="845"/>
                              <a:pt x="530" y="803"/>
                            </a:cubicBezTo>
                            <a:lnTo>
                              <a:pt x="530" y="755"/>
                            </a:lnTo>
                            <a:lnTo>
                              <a:pt x="340" y="755"/>
                            </a:lnTo>
                            <a:lnTo>
                              <a:pt x="340" y="803"/>
                            </a:lnTo>
                            <a:close/>
                            <a:moveTo>
                              <a:pt x="435" y="169"/>
                            </a:moveTo>
                            <a:cubicBezTo>
                              <a:pt x="450" y="169"/>
                              <a:pt x="463" y="156"/>
                              <a:pt x="463" y="141"/>
                            </a:cubicBezTo>
                            <a:lnTo>
                              <a:pt x="463" y="28"/>
                            </a:lnTo>
                            <a:cubicBezTo>
                              <a:pt x="463" y="13"/>
                              <a:pt x="450" y="0"/>
                              <a:pt x="435" y="0"/>
                            </a:cubicBezTo>
                            <a:cubicBezTo>
                              <a:pt x="420" y="0"/>
                              <a:pt x="408" y="13"/>
                              <a:pt x="408" y="28"/>
                            </a:cubicBezTo>
                            <a:lnTo>
                              <a:pt x="408" y="141"/>
                            </a:lnTo>
                            <a:cubicBezTo>
                              <a:pt x="408" y="156"/>
                              <a:pt x="420" y="169"/>
                              <a:pt x="435" y="169"/>
                            </a:cubicBezTo>
                            <a:close/>
                            <a:moveTo>
                              <a:pt x="771" y="125"/>
                            </a:moveTo>
                            <a:cubicBezTo>
                              <a:pt x="771" y="118"/>
                              <a:pt x="769" y="111"/>
                              <a:pt x="764" y="106"/>
                            </a:cubicBezTo>
                            <a:cubicBezTo>
                              <a:pt x="759" y="101"/>
                              <a:pt x="751" y="99"/>
                              <a:pt x="745" y="99"/>
                            </a:cubicBezTo>
                            <a:cubicBezTo>
                              <a:pt x="738" y="99"/>
                              <a:pt x="731" y="101"/>
                              <a:pt x="726" y="106"/>
                            </a:cubicBezTo>
                            <a:lnTo>
                              <a:pt x="645" y="188"/>
                            </a:lnTo>
                            <a:cubicBezTo>
                              <a:pt x="635" y="198"/>
                              <a:pt x="635" y="215"/>
                              <a:pt x="645" y="226"/>
                            </a:cubicBezTo>
                            <a:cubicBezTo>
                              <a:pt x="650" y="231"/>
                              <a:pt x="658" y="234"/>
                              <a:pt x="664" y="234"/>
                            </a:cubicBezTo>
                            <a:cubicBezTo>
                              <a:pt x="671" y="234"/>
                              <a:pt x="678" y="231"/>
                              <a:pt x="683" y="226"/>
                            </a:cubicBezTo>
                            <a:lnTo>
                              <a:pt x="764" y="145"/>
                            </a:lnTo>
                            <a:cubicBezTo>
                              <a:pt x="769" y="140"/>
                              <a:pt x="771" y="133"/>
                              <a:pt x="771" y="125"/>
                            </a:cubicBezTo>
                            <a:close/>
                            <a:moveTo>
                              <a:pt x="234" y="206"/>
                            </a:moveTo>
                            <a:cubicBezTo>
                              <a:pt x="234" y="199"/>
                              <a:pt x="231" y="193"/>
                              <a:pt x="226" y="188"/>
                            </a:cubicBezTo>
                            <a:lnTo>
                              <a:pt x="145" y="106"/>
                            </a:lnTo>
                            <a:cubicBezTo>
                              <a:pt x="140" y="101"/>
                              <a:pt x="132" y="99"/>
                              <a:pt x="126" y="99"/>
                            </a:cubicBezTo>
                            <a:cubicBezTo>
                              <a:pt x="119" y="99"/>
                              <a:pt x="112" y="101"/>
                              <a:pt x="107" y="106"/>
                            </a:cubicBezTo>
                            <a:cubicBezTo>
                              <a:pt x="97" y="116"/>
                              <a:pt x="97" y="134"/>
                              <a:pt x="107" y="145"/>
                            </a:cubicBezTo>
                            <a:lnTo>
                              <a:pt x="189" y="226"/>
                            </a:lnTo>
                            <a:cubicBezTo>
                              <a:pt x="194" y="231"/>
                              <a:pt x="201" y="234"/>
                              <a:pt x="207" y="234"/>
                            </a:cubicBezTo>
                            <a:cubicBezTo>
                              <a:pt x="215" y="234"/>
                              <a:pt x="221" y="231"/>
                              <a:pt x="226" y="226"/>
                            </a:cubicBezTo>
                            <a:cubicBezTo>
                              <a:pt x="231" y="221"/>
                              <a:pt x="234" y="214"/>
                              <a:pt x="234" y="206"/>
                            </a:cubicBezTo>
                            <a:close/>
                            <a:moveTo>
                              <a:pt x="843" y="389"/>
                            </a:moveTo>
                            <a:lnTo>
                              <a:pt x="729" y="389"/>
                            </a:lnTo>
                            <a:cubicBezTo>
                              <a:pt x="714" y="389"/>
                              <a:pt x="701" y="401"/>
                              <a:pt x="701" y="416"/>
                            </a:cubicBezTo>
                            <a:cubicBezTo>
                              <a:pt x="701" y="431"/>
                              <a:pt x="714" y="444"/>
                              <a:pt x="729" y="444"/>
                            </a:cubicBezTo>
                            <a:lnTo>
                              <a:pt x="843" y="444"/>
                            </a:lnTo>
                            <a:cubicBezTo>
                              <a:pt x="858" y="444"/>
                              <a:pt x="870" y="431"/>
                              <a:pt x="870" y="416"/>
                            </a:cubicBezTo>
                            <a:cubicBezTo>
                              <a:pt x="870" y="401"/>
                              <a:pt x="858" y="389"/>
                              <a:pt x="843" y="389"/>
                            </a:cubicBezTo>
                            <a:close/>
                            <a:moveTo>
                              <a:pt x="141" y="389"/>
                            </a:moveTo>
                            <a:lnTo>
                              <a:pt x="27" y="389"/>
                            </a:lnTo>
                            <a:cubicBezTo>
                              <a:pt x="13" y="389"/>
                              <a:pt x="0" y="401"/>
                              <a:pt x="0" y="416"/>
                            </a:cubicBezTo>
                            <a:cubicBezTo>
                              <a:pt x="0" y="431"/>
                              <a:pt x="13" y="444"/>
                              <a:pt x="27" y="444"/>
                            </a:cubicBezTo>
                            <a:lnTo>
                              <a:pt x="141" y="444"/>
                            </a:lnTo>
                            <a:cubicBezTo>
                              <a:pt x="156" y="444"/>
                              <a:pt x="169" y="431"/>
                              <a:pt x="169" y="416"/>
                            </a:cubicBezTo>
                            <a:cubicBezTo>
                              <a:pt x="169" y="401"/>
                              <a:pt x="156" y="389"/>
                              <a:pt x="141" y="389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68575" tIns="34275" rIns="68575" bIns="34275" anchor="t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4" name="Google Shape;214;p6"/>
                <p:cNvGrpSpPr/>
                <p:nvPr/>
              </p:nvGrpSpPr>
              <p:grpSpPr>
                <a:xfrm>
                  <a:off x="5845718" y="4379549"/>
                  <a:ext cx="1887180" cy="1264365"/>
                  <a:chOff x="5845718" y="4379549"/>
                  <a:chExt cx="1887180" cy="1264365"/>
                </a:xfrm>
              </p:grpSpPr>
              <p:grpSp>
                <p:nvGrpSpPr>
                  <p:cNvPr id="215" name="Google Shape;215;p6"/>
                  <p:cNvGrpSpPr/>
                  <p:nvPr/>
                </p:nvGrpSpPr>
                <p:grpSpPr>
                  <a:xfrm rot="10800000">
                    <a:off x="5845718" y="4379549"/>
                    <a:ext cx="1887180" cy="1264365"/>
                    <a:chOff x="3898900" y="285750"/>
                    <a:chExt cx="2388145" cy="1600000"/>
                  </a:xfrm>
                </p:grpSpPr>
                <p:grpSp>
                  <p:nvGrpSpPr>
                    <p:cNvPr id="216" name="Google Shape;216;p6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217" name="Google Shape;217;p6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218" name="Google Shape;218;p6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19" name="Google Shape;219;p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20" name="Google Shape;220;p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21" name="Google Shape;221;p6"/>
                    <p:cNvGrpSpPr/>
                    <p:nvPr/>
                  </p:nvGrpSpPr>
                  <p:grpSpPr>
                    <a:xfrm>
                      <a:off x="3898900" y="285750"/>
                      <a:ext cx="1625600" cy="1600000"/>
                      <a:chOff x="3898900" y="285750"/>
                      <a:chExt cx="1625600" cy="1600000"/>
                    </a:xfrm>
                  </p:grpSpPr>
                  <p:sp>
                    <p:nvSpPr>
                      <p:cNvPr id="222" name="Google Shape;222;p6"/>
                      <p:cNvSpPr/>
                      <p:nvPr/>
                    </p:nvSpPr>
                    <p:spPr>
                      <a:xfrm>
                        <a:off x="3898900" y="285750"/>
                        <a:ext cx="1625600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23" name="Google Shape;223;p6"/>
                      <p:cNvSpPr/>
                      <p:nvPr/>
                    </p:nvSpPr>
                    <p:spPr>
                      <a:xfrm flipH="1">
                        <a:off x="3899267" y="285750"/>
                        <a:ext cx="646900" cy="555789"/>
                      </a:xfrm>
                      <a:prstGeom prst="round1Rect">
                        <a:avLst>
                          <a:gd name="adj" fmla="val 25313"/>
                        </a:avLst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24" name="Google Shape;224;p6"/>
                  <p:cNvGrpSpPr/>
                  <p:nvPr/>
                </p:nvGrpSpPr>
                <p:grpSpPr>
                  <a:xfrm>
                    <a:off x="6622029" y="4694078"/>
                    <a:ext cx="1081547" cy="909549"/>
                    <a:chOff x="6622029" y="4694078"/>
                    <a:chExt cx="1081547" cy="909549"/>
                  </a:xfrm>
                </p:grpSpPr>
                <p:sp>
                  <p:nvSpPr>
                    <p:cNvPr id="225" name="Google Shape;225;p6"/>
                    <p:cNvSpPr txBox="1"/>
                    <p:nvPr/>
                  </p:nvSpPr>
                  <p:spPr>
                    <a:xfrm flipH="1">
                      <a:off x="7250442" y="5224259"/>
                      <a:ext cx="453134" cy="379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5763E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226" name="Google Shape;226;p6"/>
                    <p:cNvGrpSpPr/>
                    <p:nvPr/>
                  </p:nvGrpSpPr>
                  <p:grpSpPr>
                    <a:xfrm>
                      <a:off x="6622029" y="4694078"/>
                      <a:ext cx="532172" cy="840012"/>
                      <a:chOff x="6622029" y="4694078"/>
                      <a:chExt cx="532172" cy="840012"/>
                    </a:xfrm>
                  </p:grpSpPr>
                  <p:sp>
                    <p:nvSpPr>
                      <p:cNvPr id="227" name="Google Shape;227;p6"/>
                      <p:cNvSpPr txBox="1"/>
                      <p:nvPr/>
                    </p:nvSpPr>
                    <p:spPr>
                      <a:xfrm>
                        <a:off x="6622029" y="5204714"/>
                        <a:ext cx="532172" cy="329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2021</a:t>
                        </a:r>
                        <a:endParaRPr kumimoji="0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28" name="Google Shape;228;p6"/>
                      <p:cNvSpPr/>
                      <p:nvPr/>
                    </p:nvSpPr>
                    <p:spPr>
                      <a:xfrm>
                        <a:off x="6668963" y="4694078"/>
                        <a:ext cx="438304" cy="4371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50" h="3350" extrusionOk="0">
                            <a:moveTo>
                              <a:pt x="825" y="3150"/>
                            </a:moveTo>
                            <a:lnTo>
                              <a:pt x="3000" y="1000"/>
                            </a:lnTo>
                            <a:cubicBezTo>
                              <a:pt x="3350" y="650"/>
                              <a:pt x="2687" y="0"/>
                              <a:pt x="2337" y="350"/>
                            </a:cubicBezTo>
                            <a:lnTo>
                              <a:pt x="187" y="2525"/>
                            </a:lnTo>
                            <a:lnTo>
                              <a:pt x="0" y="3350"/>
                            </a:lnTo>
                            <a:lnTo>
                              <a:pt x="825" y="3150"/>
                            </a:lnTo>
                            <a:close/>
                            <a:moveTo>
                              <a:pt x="2637" y="1150"/>
                            </a:moveTo>
                            <a:lnTo>
                              <a:pt x="2512" y="1275"/>
                            </a:lnTo>
                            <a:lnTo>
                              <a:pt x="2062" y="825"/>
                            </a:lnTo>
                            <a:lnTo>
                              <a:pt x="2187" y="700"/>
                            </a:lnTo>
                            <a:lnTo>
                              <a:pt x="2637" y="1150"/>
                            </a:lnTo>
                            <a:close/>
                            <a:moveTo>
                              <a:pt x="962" y="2825"/>
                            </a:moveTo>
                            <a:lnTo>
                              <a:pt x="875" y="2925"/>
                            </a:lnTo>
                            <a:lnTo>
                              <a:pt x="425" y="2475"/>
                            </a:lnTo>
                            <a:lnTo>
                              <a:pt x="512" y="2375"/>
                            </a:lnTo>
                            <a:lnTo>
                              <a:pt x="962" y="2825"/>
                            </a:ln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68575" tIns="34275" rIns="68575" bIns="342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9" name="Google Shape;229;p6"/>
                <p:cNvGrpSpPr/>
                <p:nvPr/>
              </p:nvGrpSpPr>
              <p:grpSpPr>
                <a:xfrm>
                  <a:off x="4299980" y="5415331"/>
                  <a:ext cx="1891571" cy="1264365"/>
                  <a:chOff x="4299980" y="5415331"/>
                  <a:chExt cx="1891571" cy="1264365"/>
                </a:xfrm>
              </p:grpSpPr>
              <p:grpSp>
                <p:nvGrpSpPr>
                  <p:cNvPr id="230" name="Google Shape;230;p6"/>
                  <p:cNvGrpSpPr/>
                  <p:nvPr/>
                </p:nvGrpSpPr>
                <p:grpSpPr>
                  <a:xfrm>
                    <a:off x="4299980" y="5415331"/>
                    <a:ext cx="1891571" cy="1264365"/>
                    <a:chOff x="3893344" y="285750"/>
                    <a:chExt cx="2393701" cy="1600000"/>
                  </a:xfrm>
                </p:grpSpPr>
                <p:grpSp>
                  <p:nvGrpSpPr>
                    <p:cNvPr id="231" name="Google Shape;231;p6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232" name="Google Shape;232;p6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233" name="Google Shape;233;p6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34" name="Google Shape;234;p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dk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35" name="Google Shape;235;p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236" name="Google Shape;236;p6"/>
                    <p:cNvGrpSpPr/>
                    <p:nvPr/>
                  </p:nvGrpSpPr>
                  <p:grpSpPr>
                    <a:xfrm>
                      <a:off x="3893344" y="285750"/>
                      <a:ext cx="1631156" cy="1600000"/>
                      <a:chOff x="3893344" y="285750"/>
                      <a:chExt cx="1631156" cy="1600000"/>
                    </a:xfrm>
                  </p:grpSpPr>
                  <p:sp>
                    <p:nvSpPr>
                      <p:cNvPr id="237" name="Google Shape;237;p6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38" name="Google Shape;238;p6"/>
                      <p:cNvSpPr/>
                      <p:nvPr/>
                    </p:nvSpPr>
                    <p:spPr>
                      <a:xfrm flipH="1">
                        <a:off x="3893344" y="285750"/>
                        <a:ext cx="646901" cy="555789"/>
                      </a:xfrm>
                      <a:prstGeom prst="round1Rect">
                        <a:avLst>
                          <a:gd name="adj" fmla="val 27888"/>
                        </a:avLst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39" name="Google Shape;239;p6"/>
                  <p:cNvGrpSpPr/>
                  <p:nvPr/>
                </p:nvGrpSpPr>
                <p:grpSpPr>
                  <a:xfrm>
                    <a:off x="4329014" y="5434876"/>
                    <a:ext cx="1007690" cy="1142251"/>
                    <a:chOff x="4329014" y="5434876"/>
                    <a:chExt cx="1007690" cy="1142251"/>
                  </a:xfrm>
                </p:grpSpPr>
                <p:sp>
                  <p:nvSpPr>
                    <p:cNvPr id="240" name="Google Shape;240;p6"/>
                    <p:cNvSpPr txBox="1"/>
                    <p:nvPr/>
                  </p:nvSpPr>
                  <p:spPr>
                    <a:xfrm flipH="1">
                      <a:off x="4329014" y="5434876"/>
                      <a:ext cx="453134" cy="379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DC9A4C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05</a:t>
                      </a: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241" name="Google Shape;241;p6"/>
                    <p:cNvGrpSpPr/>
                    <p:nvPr/>
                  </p:nvGrpSpPr>
                  <p:grpSpPr>
                    <a:xfrm>
                      <a:off x="4804532" y="5793335"/>
                      <a:ext cx="532172" cy="783792"/>
                      <a:chOff x="4804532" y="5793335"/>
                      <a:chExt cx="532172" cy="783792"/>
                    </a:xfrm>
                  </p:grpSpPr>
                  <p:sp>
                    <p:nvSpPr>
                      <p:cNvPr id="242" name="Google Shape;242;p6"/>
                      <p:cNvSpPr txBox="1"/>
                      <p:nvPr/>
                    </p:nvSpPr>
                    <p:spPr>
                      <a:xfrm>
                        <a:off x="4804532" y="6247751"/>
                        <a:ext cx="532172" cy="329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2022</a:t>
                        </a:r>
                        <a:endParaRPr kumimoji="0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43" name="Google Shape;243;p6"/>
                      <p:cNvSpPr/>
                      <p:nvPr/>
                    </p:nvSpPr>
                    <p:spPr>
                      <a:xfrm>
                        <a:off x="4883456" y="5793335"/>
                        <a:ext cx="374324" cy="3537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25" h="876" extrusionOk="0">
                            <a:moveTo>
                              <a:pt x="775" y="0"/>
                            </a:moveTo>
                            <a:lnTo>
                              <a:pt x="775" y="788"/>
                            </a:lnTo>
                            <a:cubicBezTo>
                              <a:pt x="775" y="836"/>
                              <a:pt x="814" y="876"/>
                              <a:pt x="862" y="876"/>
                            </a:cubicBezTo>
                            <a:lnTo>
                              <a:pt x="87" y="876"/>
                            </a:lnTo>
                            <a:cubicBezTo>
                              <a:pt x="39" y="876"/>
                              <a:pt x="0" y="836"/>
                              <a:pt x="0" y="788"/>
                            </a:cubicBezTo>
                            <a:lnTo>
                              <a:pt x="0" y="0"/>
                            </a:lnTo>
                            <a:lnTo>
                              <a:pt x="775" y="0"/>
                            </a:lnTo>
                            <a:close/>
                            <a:moveTo>
                              <a:pt x="650" y="125"/>
                            </a:moveTo>
                            <a:lnTo>
                              <a:pt x="400" y="125"/>
                            </a:lnTo>
                            <a:lnTo>
                              <a:pt x="400" y="300"/>
                            </a:lnTo>
                            <a:lnTo>
                              <a:pt x="650" y="300"/>
                            </a:lnTo>
                            <a:lnTo>
                              <a:pt x="650" y="125"/>
                            </a:lnTo>
                            <a:close/>
                            <a:moveTo>
                              <a:pt x="300" y="125"/>
                            </a:moveTo>
                            <a:lnTo>
                              <a:pt x="125" y="125"/>
                            </a:lnTo>
                            <a:cubicBezTo>
                              <a:pt x="111" y="125"/>
                              <a:pt x="100" y="137"/>
                              <a:pt x="100" y="150"/>
                            </a:cubicBezTo>
                            <a:cubicBezTo>
                              <a:pt x="100" y="164"/>
                              <a:pt x="111" y="175"/>
                              <a:pt x="125" y="175"/>
                            </a:cubicBezTo>
                            <a:lnTo>
                              <a:pt x="300" y="175"/>
                            </a:lnTo>
                            <a:cubicBezTo>
                              <a:pt x="313" y="175"/>
                              <a:pt x="325" y="164"/>
                              <a:pt x="325" y="150"/>
                            </a:cubicBezTo>
                            <a:cubicBezTo>
                              <a:pt x="325" y="137"/>
                              <a:pt x="313" y="125"/>
                              <a:pt x="300" y="125"/>
                            </a:cubicBezTo>
                            <a:close/>
                            <a:moveTo>
                              <a:pt x="925" y="300"/>
                            </a:moveTo>
                            <a:lnTo>
                              <a:pt x="925" y="788"/>
                            </a:lnTo>
                            <a:cubicBezTo>
                              <a:pt x="925" y="823"/>
                              <a:pt x="897" y="851"/>
                              <a:pt x="862" y="851"/>
                            </a:cubicBezTo>
                            <a:cubicBezTo>
                              <a:pt x="827" y="851"/>
                              <a:pt x="800" y="823"/>
                              <a:pt x="800" y="788"/>
                            </a:cubicBezTo>
                            <a:lnTo>
                              <a:pt x="800" y="300"/>
                            </a:lnTo>
                            <a:lnTo>
                              <a:pt x="925" y="300"/>
                            </a:lnTo>
                            <a:close/>
                            <a:moveTo>
                              <a:pt x="300" y="250"/>
                            </a:moveTo>
                            <a:lnTo>
                              <a:pt x="125" y="250"/>
                            </a:lnTo>
                            <a:cubicBezTo>
                              <a:pt x="111" y="250"/>
                              <a:pt x="100" y="262"/>
                              <a:pt x="100" y="275"/>
                            </a:cubicBezTo>
                            <a:cubicBezTo>
                              <a:pt x="100" y="289"/>
                              <a:pt x="111" y="300"/>
                              <a:pt x="125" y="300"/>
                            </a:cubicBezTo>
                            <a:lnTo>
                              <a:pt x="300" y="300"/>
                            </a:lnTo>
                            <a:cubicBezTo>
                              <a:pt x="313" y="300"/>
                              <a:pt x="325" y="289"/>
                              <a:pt x="325" y="275"/>
                            </a:cubicBezTo>
                            <a:cubicBezTo>
                              <a:pt x="325" y="262"/>
                              <a:pt x="313" y="250"/>
                              <a:pt x="300" y="250"/>
                            </a:cubicBezTo>
                            <a:close/>
                            <a:moveTo>
                              <a:pt x="650" y="401"/>
                            </a:moveTo>
                            <a:lnTo>
                              <a:pt x="125" y="401"/>
                            </a:lnTo>
                            <a:cubicBezTo>
                              <a:pt x="111" y="401"/>
                              <a:pt x="100" y="412"/>
                              <a:pt x="100" y="426"/>
                            </a:cubicBezTo>
                            <a:cubicBezTo>
                              <a:pt x="100" y="439"/>
                              <a:pt x="111" y="451"/>
                              <a:pt x="125" y="451"/>
                            </a:cubicBezTo>
                            <a:lnTo>
                              <a:pt x="650" y="451"/>
                            </a:lnTo>
                            <a:cubicBezTo>
                              <a:pt x="663" y="451"/>
                              <a:pt x="675" y="439"/>
                              <a:pt x="675" y="426"/>
                            </a:cubicBezTo>
                            <a:cubicBezTo>
                              <a:pt x="675" y="412"/>
                              <a:pt x="663" y="401"/>
                              <a:pt x="650" y="401"/>
                            </a:cubicBezTo>
                            <a:close/>
                            <a:moveTo>
                              <a:pt x="650" y="538"/>
                            </a:moveTo>
                            <a:lnTo>
                              <a:pt x="125" y="538"/>
                            </a:lnTo>
                            <a:cubicBezTo>
                              <a:pt x="111" y="538"/>
                              <a:pt x="100" y="549"/>
                              <a:pt x="100" y="563"/>
                            </a:cubicBezTo>
                            <a:cubicBezTo>
                              <a:pt x="100" y="577"/>
                              <a:pt x="111" y="588"/>
                              <a:pt x="125" y="588"/>
                            </a:cubicBezTo>
                            <a:lnTo>
                              <a:pt x="650" y="588"/>
                            </a:lnTo>
                            <a:cubicBezTo>
                              <a:pt x="663" y="588"/>
                              <a:pt x="675" y="577"/>
                              <a:pt x="675" y="563"/>
                            </a:cubicBezTo>
                            <a:cubicBezTo>
                              <a:pt x="675" y="549"/>
                              <a:pt x="663" y="538"/>
                              <a:pt x="650" y="538"/>
                            </a:cubicBezTo>
                            <a:close/>
                            <a:moveTo>
                              <a:pt x="650" y="676"/>
                            </a:moveTo>
                            <a:lnTo>
                              <a:pt x="125" y="676"/>
                            </a:lnTo>
                            <a:cubicBezTo>
                              <a:pt x="111" y="676"/>
                              <a:pt x="100" y="687"/>
                              <a:pt x="100" y="701"/>
                            </a:cubicBezTo>
                            <a:cubicBezTo>
                              <a:pt x="100" y="714"/>
                              <a:pt x="111" y="726"/>
                              <a:pt x="125" y="726"/>
                            </a:cubicBezTo>
                            <a:lnTo>
                              <a:pt x="650" y="726"/>
                            </a:lnTo>
                            <a:cubicBezTo>
                              <a:pt x="663" y="726"/>
                              <a:pt x="675" y="714"/>
                              <a:pt x="675" y="701"/>
                            </a:cubicBezTo>
                            <a:cubicBezTo>
                              <a:pt x="675" y="687"/>
                              <a:pt x="663" y="676"/>
                              <a:pt x="650" y="676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68575" tIns="34275" rIns="68575" bIns="342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37607" y="7785"/>
            <a:ext cx="12098973" cy="52322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ACAI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7F3BB6A3-18B9-493B-B4EE-9119B59D5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41" y="1614291"/>
            <a:ext cx="3881438" cy="7571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Tầng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2,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Tòa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nhà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DMS 6,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Cục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Dịch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vụ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Y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tế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Bộ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Y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tế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Thái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Lan</a:t>
            </a:r>
            <a:endParaRPr lang="th-TH" altLang="en-US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B8E8F08E-4296-4494-8350-B51EF3C28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888" y="1068762"/>
            <a:ext cx="4318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E5A1812-A518-4309-AE78-6102943F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913" y="4505699"/>
            <a:ext cx="21621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06C70E8-D854-4BA7-9B45-23EAA2CB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275" y="4507287"/>
            <a:ext cx="2155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8E0A4C1-B7E6-4912-A6AA-8ADCB2FB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713" y="2826124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CFB09430-5EA8-4D6D-9A19-89170AD0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713" y="4505699"/>
            <a:ext cx="21621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xmlns="" id="{F48EF93B-ACC2-4A48-B827-B0A53893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275" y="2830887"/>
            <a:ext cx="21558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กลุ่ม 61">
            <a:extLst>
              <a:ext uri="{FF2B5EF4-FFF2-40B4-BE49-F238E27FC236}">
                <a16:creationId xmlns:a16="http://schemas.microsoft.com/office/drawing/2014/main" xmlns="" id="{802085F2-9461-4B4E-8AF1-F1AAFFA1EF3F}"/>
              </a:ext>
            </a:extLst>
          </p:cNvPr>
          <p:cNvGrpSpPr>
            <a:grpSpLocks/>
          </p:cNvGrpSpPr>
          <p:nvPr/>
        </p:nvGrpSpPr>
        <p:grpSpPr bwMode="auto">
          <a:xfrm>
            <a:off x="1547274" y="933503"/>
            <a:ext cx="4080527" cy="523200"/>
            <a:chOff x="-1466599" y="192175"/>
            <a:chExt cx="5806815" cy="719318"/>
          </a:xfrm>
        </p:grpSpPr>
        <p:sp>
          <p:nvSpPr>
            <p:cNvPr id="12" name="ลูกศร: รูปห้าเหลี่ยม 62">
              <a:extLst>
                <a:ext uri="{FF2B5EF4-FFF2-40B4-BE49-F238E27FC236}">
                  <a16:creationId xmlns:a16="http://schemas.microsoft.com/office/drawing/2014/main" xmlns="" id="{F73EED25-1C65-4DB2-A8A5-09A3E81F6813}"/>
                </a:ext>
              </a:extLst>
            </p:cNvPr>
            <p:cNvSpPr/>
            <p:nvPr/>
          </p:nvSpPr>
          <p:spPr>
            <a:xfrm>
              <a:off x="-1466599" y="192175"/>
              <a:ext cx="5523767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050">
                <a:solidFill>
                  <a:srgbClr val="FFFFFF"/>
                </a:solidFill>
                <a:ea typeface="Angsana New" pitchFamily="18" charset="-34"/>
              </a:endParaRPr>
            </a:p>
          </p:txBody>
        </p:sp>
        <p:sp>
          <p:nvSpPr>
            <p:cNvPr id="13" name="สี่เหลี่ยมผืนผ้า 63">
              <a:extLst>
                <a:ext uri="{FF2B5EF4-FFF2-40B4-BE49-F238E27FC236}">
                  <a16:creationId xmlns:a16="http://schemas.microsoft.com/office/drawing/2014/main" xmlns="" id="{B16F8F84-3998-404F-81ED-15B507C0F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66599" y="242988"/>
              <a:ext cx="5084630" cy="64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Văn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</a:t>
              </a: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phòng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</a:t>
              </a: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hiện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</a:t>
              </a: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tại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ACAI  </a:t>
              </a:r>
              <a:endParaRPr lang="th-TH" altLang="th-TH" sz="2000" b="1" i="1" dirty="0">
                <a:solidFill>
                  <a:srgbClr val="FFFFFF"/>
                </a:solidFill>
                <a:latin typeface="Arial" panose="020B0604020202020204" pitchFamily="34" charset="0"/>
                <a:ea typeface="Angsana New" panose="02020603050405020304" pitchFamily="18" charset="-34"/>
              </a:endParaRPr>
            </a:p>
          </p:txBody>
        </p:sp>
        <p:sp>
          <p:nvSpPr>
            <p:cNvPr id="14" name="ลูกศร: เครื่องหมายบั้ง 64">
              <a:extLst>
                <a:ext uri="{FF2B5EF4-FFF2-40B4-BE49-F238E27FC236}">
                  <a16:creationId xmlns:a16="http://schemas.microsoft.com/office/drawing/2014/main" xmlns="" id="{B164D15C-2B08-424B-9D3A-7894FCF63FB8}"/>
                </a:ext>
              </a:extLst>
            </p:cNvPr>
            <p:cNvSpPr/>
            <p:nvPr/>
          </p:nvSpPr>
          <p:spPr>
            <a:xfrm>
              <a:off x="3761123" y="192175"/>
              <a:ext cx="579093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prstClr val="black"/>
                </a:solidFill>
                <a:ea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124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37607" y="55410"/>
            <a:ext cx="12098973" cy="52322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ACAI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7" y="6212159"/>
            <a:ext cx="12028633" cy="6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TextBox 1">
            <a:extLst>
              <a:ext uri="{FF2B5EF4-FFF2-40B4-BE49-F238E27FC236}">
                <a16:creationId xmlns:a16="http://schemas.microsoft.com/office/drawing/2014/main" xmlns="" id="{98B07741-2D86-473F-8EA3-BDD102E9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093313"/>
            <a:ext cx="3881437" cy="17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Tại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tầng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3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Tòa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nhà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Viện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Lão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khoa,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Cục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Dịch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vụ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Y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tế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Bộ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Y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tế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Thái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Lan.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Đang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xây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dựng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dự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kiến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hoạt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động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cuối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năm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2022)</a:t>
            </a:r>
          </a:p>
        </p:txBody>
      </p:sp>
      <p:pic>
        <p:nvPicPr>
          <p:cNvPr id="93" name="Picture 11">
            <a:extLst>
              <a:ext uri="{FF2B5EF4-FFF2-40B4-BE49-F238E27FC236}">
                <a16:creationId xmlns:a16="http://schemas.microsoft.com/office/drawing/2014/main" xmlns="" id="{EAD291A3-E8FF-4FF3-BA04-4294E56AF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12875"/>
            <a:ext cx="38369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2">
            <a:extLst>
              <a:ext uri="{FF2B5EF4-FFF2-40B4-BE49-F238E27FC236}">
                <a16:creationId xmlns:a16="http://schemas.microsoft.com/office/drawing/2014/main" xmlns="" id="{A890EB83-5D88-406C-ABFC-5752AB332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794125"/>
            <a:ext cx="38655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3">
            <a:extLst>
              <a:ext uri="{FF2B5EF4-FFF2-40B4-BE49-F238E27FC236}">
                <a16:creationId xmlns:a16="http://schemas.microsoft.com/office/drawing/2014/main" xmlns="" id="{3F09C1FE-40E6-4854-8791-73DAE05A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70250"/>
            <a:ext cx="4456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C942DA4-8A18-46F4-9A55-84DAAE251BCE}"/>
              </a:ext>
            </a:extLst>
          </p:cNvPr>
          <p:cNvSpPr/>
          <p:nvPr/>
        </p:nvSpPr>
        <p:spPr>
          <a:xfrm>
            <a:off x="6672263" y="5229225"/>
            <a:ext cx="2016125" cy="4318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9A98E4F2-618E-4955-A11F-261A5A697A1B}"/>
              </a:ext>
            </a:extLst>
          </p:cNvPr>
          <p:cNvSpPr/>
          <p:nvPr/>
        </p:nvSpPr>
        <p:spPr>
          <a:xfrm>
            <a:off x="8696325" y="5013325"/>
            <a:ext cx="1216025" cy="8636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8" name="TextBox 2">
            <a:extLst>
              <a:ext uri="{FF2B5EF4-FFF2-40B4-BE49-F238E27FC236}">
                <a16:creationId xmlns:a16="http://schemas.microsoft.com/office/drawing/2014/main" xmlns="" id="{47CD722D-9DF6-4BDF-A0A7-E4A017B97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5311775"/>
            <a:ext cx="25241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ACAI</a:t>
            </a:r>
            <a:endParaRPr lang="th-TH" altLang="en-US" sz="1200" b="1">
              <a:latin typeface="Arial" panose="020B0604020202020204" pitchFamily="34" charset="0"/>
            </a:endParaRPr>
          </a:p>
        </p:txBody>
      </p:sp>
      <p:grpSp>
        <p:nvGrpSpPr>
          <p:cNvPr id="99" name="กลุ่ม 61">
            <a:extLst>
              <a:ext uri="{FF2B5EF4-FFF2-40B4-BE49-F238E27FC236}">
                <a16:creationId xmlns:a16="http://schemas.microsoft.com/office/drawing/2014/main" xmlns="" id="{7093E116-35DE-47AC-BCE2-919310761E71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772580"/>
            <a:ext cx="4080527" cy="523200"/>
            <a:chOff x="-1466599" y="192175"/>
            <a:chExt cx="5806815" cy="719318"/>
          </a:xfrm>
        </p:grpSpPr>
        <p:sp>
          <p:nvSpPr>
            <p:cNvPr id="100" name="ลูกศร: รูปห้าเหลี่ยม 62">
              <a:extLst>
                <a:ext uri="{FF2B5EF4-FFF2-40B4-BE49-F238E27FC236}">
                  <a16:creationId xmlns:a16="http://schemas.microsoft.com/office/drawing/2014/main" xmlns="" id="{95C3E986-A813-4E9C-940D-C035D536A11E}"/>
                </a:ext>
              </a:extLst>
            </p:cNvPr>
            <p:cNvSpPr/>
            <p:nvPr/>
          </p:nvSpPr>
          <p:spPr>
            <a:xfrm>
              <a:off x="-1466599" y="192175"/>
              <a:ext cx="5523767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050" dirty="0">
                <a:solidFill>
                  <a:srgbClr val="FFFFFF"/>
                </a:solidFill>
                <a:ea typeface="Angsana New" pitchFamily="18" charset="-34"/>
              </a:endParaRPr>
            </a:p>
          </p:txBody>
        </p:sp>
        <p:sp>
          <p:nvSpPr>
            <p:cNvPr id="101" name="สี่เหลี่ยมผืนผ้า 63">
              <a:extLst>
                <a:ext uri="{FF2B5EF4-FFF2-40B4-BE49-F238E27FC236}">
                  <a16:creationId xmlns:a16="http://schemas.microsoft.com/office/drawing/2014/main" xmlns="" id="{D5198B1D-D684-4559-8A5C-579D29C6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66599" y="242988"/>
              <a:ext cx="5084630" cy="61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Văn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</a:t>
              </a:r>
              <a:r>
                <a:rPr lang="en-US" altLang="th-TH" sz="2000" b="1" i="1" dirty="0" err="1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phòng</a:t>
              </a:r>
              <a:r>
                <a:rPr lang="en-US" altLang="th-TH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Angsana New" panose="02020603050405020304" pitchFamily="18" charset="-34"/>
                  <a:cs typeface="Arial" panose="020B0604020202020204" pitchFamily="34" charset="0"/>
                </a:rPr>
                <a:t> ACAI</a:t>
              </a:r>
            </a:p>
          </p:txBody>
        </p:sp>
        <p:sp>
          <p:nvSpPr>
            <p:cNvPr id="102" name="ลูกศร: เครื่องหมายบั้ง 64">
              <a:extLst>
                <a:ext uri="{FF2B5EF4-FFF2-40B4-BE49-F238E27FC236}">
                  <a16:creationId xmlns:a16="http://schemas.microsoft.com/office/drawing/2014/main" xmlns="" id="{9D881B80-7DF4-4DC2-A3CE-A0D7BC157F84}"/>
                </a:ext>
              </a:extLst>
            </p:cNvPr>
            <p:cNvSpPr/>
            <p:nvPr/>
          </p:nvSpPr>
          <p:spPr>
            <a:xfrm>
              <a:off x="3761123" y="192175"/>
              <a:ext cx="579093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prstClr val="black"/>
                </a:solidFill>
                <a:ea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456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1927EB-A005-4CF9-950D-68C32549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17" y="1612322"/>
            <a:ext cx="7407563" cy="462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4C2AD7-1B05-4A60-9E1A-7B7DA70053BD}"/>
              </a:ext>
            </a:extLst>
          </p:cNvPr>
          <p:cNvSpPr txBox="1"/>
          <p:nvPr/>
        </p:nvSpPr>
        <p:spPr>
          <a:xfrm>
            <a:off x="2068946" y="951346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Xin </a:t>
            </a: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r>
              <a:rPr lang="en-US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250178360"/>
      </p:ext>
    </p:extLst>
  </p:cSld>
  <p:clrMapOvr>
    <a:masterClrMapping/>
  </p:clrMapOvr>
</p:sld>
</file>

<file path=ppt/theme/theme1.xml><?xml version="1.0" encoding="utf-8"?>
<a:theme xmlns:a="http://schemas.openxmlformats.org/drawingml/2006/main" name="ACAI footer.p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AI footer.p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572</Words>
  <Application>Microsoft Office PowerPoint</Application>
  <PresentationFormat>Custom</PresentationFormat>
  <Paragraphs>83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ACAI footer.png</vt:lpstr>
      <vt:lpstr>1_ACAI footer.png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Sakarn Bunnag</dc:creator>
  <cp:lastModifiedBy>Welcome</cp:lastModifiedBy>
  <cp:revision>50</cp:revision>
  <dcterms:created xsi:type="dcterms:W3CDTF">2021-10-07T21:58:46Z</dcterms:created>
  <dcterms:modified xsi:type="dcterms:W3CDTF">2021-11-17T11:24:29Z</dcterms:modified>
</cp:coreProperties>
</file>